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notesSlides/notesSlide3.xml" ContentType="application/vnd.openxmlformats-officedocument.presentationml.notesSlide+xml"/>
  <Override PartName="/ppt/tags/tag11.xml" ContentType="application/vnd.openxmlformats-officedocument.presentationml.tags+xml"/>
  <Override PartName="/ppt/notesSlides/notesSlide4.xml" ContentType="application/vnd.openxmlformats-officedocument.presentationml.notesSlide+xml"/>
  <Override PartName="/ppt/tags/tag12.xml" ContentType="application/vnd.openxmlformats-officedocument.presentationml.tags+xml"/>
  <Override PartName="/ppt/notesSlides/notesSlide5.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6.xml" ContentType="application/vnd.openxmlformats-officedocument.presentationml.notesSlide+xml"/>
  <Override PartName="/ppt/tags/tag15.xml" ContentType="application/vnd.openxmlformats-officedocument.presentationml.tags+xml"/>
  <Override PartName="/ppt/notesSlides/notesSlide7.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9.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10.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11.xml" ContentType="application/vnd.openxmlformats-officedocument.presentationml.notesSlide+xml"/>
  <Override PartName="/ppt/tags/tag24.xml" ContentType="application/vnd.openxmlformats-officedocument.presentationml.tags+xml"/>
  <Override PartName="/ppt/notesSlides/notesSlide12.xml" ContentType="application/vnd.openxmlformats-officedocument.presentationml.notesSlide+xml"/>
  <Override PartName="/ppt/tags/tag25.xml" ContentType="application/vnd.openxmlformats-officedocument.presentationml.tags+xml"/>
  <Override PartName="/ppt/notesSlides/notesSlide13.xml" ContentType="application/vnd.openxmlformats-officedocument.presentationml.notesSlide+xml"/>
  <Override PartName="/ppt/tags/tag26.xml" ContentType="application/vnd.openxmlformats-officedocument.presentationml.tags+xml"/>
  <Override PartName="/ppt/notesSlides/notesSlide14.xml" ContentType="application/vnd.openxmlformats-officedocument.presentationml.notesSlide+xml"/>
  <Override PartName="/ppt/tags/tag27.xml" ContentType="application/vnd.openxmlformats-officedocument.presentationml.tags+xml"/>
  <Override PartName="/ppt/notesSlides/notesSlide15.xml" ContentType="application/vnd.openxmlformats-officedocument.presentationml.notesSlide+xml"/>
  <Override PartName="/ppt/tags/tag28.xml" ContentType="application/vnd.openxmlformats-officedocument.presentationml.tags+xml"/>
  <Override PartName="/ppt/notesSlides/notesSlide16.xml" ContentType="application/vnd.openxmlformats-officedocument.presentationml.notesSlide+xml"/>
  <Override PartName="/ppt/tags/tag29.xml" ContentType="application/vnd.openxmlformats-officedocument.presentationml.tags+xml"/>
  <Override PartName="/ppt/notesSlides/notesSlide17.xml" ContentType="application/vnd.openxmlformats-officedocument.presentationml.notesSlide+xml"/>
  <Override PartName="/ppt/tags/tag30.xml" ContentType="application/vnd.openxmlformats-officedocument.presentationml.tags+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0" r:id="rId1"/>
  </p:sldMasterIdLst>
  <p:notesMasterIdLst>
    <p:notesMasterId r:id="rId21"/>
  </p:notesMasterIdLst>
  <p:handoutMasterIdLst>
    <p:handoutMasterId r:id="rId22"/>
  </p:handoutMasterIdLst>
  <p:sldIdLst>
    <p:sldId id="501" r:id="rId2"/>
    <p:sldId id="534" r:id="rId3"/>
    <p:sldId id="476" r:id="rId4"/>
    <p:sldId id="489" r:id="rId5"/>
    <p:sldId id="525" r:id="rId6"/>
    <p:sldId id="530" r:id="rId7"/>
    <p:sldId id="532" r:id="rId8"/>
    <p:sldId id="495" r:id="rId9"/>
    <p:sldId id="519" r:id="rId10"/>
    <p:sldId id="496" r:id="rId11"/>
    <p:sldId id="521" r:id="rId12"/>
    <p:sldId id="522" r:id="rId13"/>
    <p:sldId id="491" r:id="rId14"/>
    <p:sldId id="527" r:id="rId15"/>
    <p:sldId id="535" r:id="rId16"/>
    <p:sldId id="499" r:id="rId17"/>
    <p:sldId id="524" r:id="rId18"/>
    <p:sldId id="516" r:id="rId19"/>
    <p:sldId id="531" r:id="rId20"/>
  </p:sldIdLst>
  <p:sldSz cx="9906000" cy="6858000" type="A4"/>
  <p:notesSz cx="6807200" cy="9939338"/>
  <p:custDataLst>
    <p:tags r:id="rId23"/>
  </p:custDataLst>
  <p:defaultTextStyle>
    <a:defPPr>
      <a:defRPr lang="ja-JP"/>
    </a:defPPr>
    <a:lvl1pPr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1pPr>
    <a:lvl2pPr marL="4572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2pPr>
    <a:lvl3pPr marL="9144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3pPr>
    <a:lvl4pPr marL="13716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4pPr>
    <a:lvl5pPr marL="1828800" algn="ctr" rtl="0" fontAlgn="base">
      <a:lnSpc>
        <a:spcPct val="120000"/>
      </a:lnSpc>
      <a:spcBef>
        <a:spcPct val="50000"/>
      </a:spcBef>
      <a:spcAft>
        <a:spcPct val="0"/>
      </a:spcAft>
      <a:buClr>
        <a:schemeClr val="bg2"/>
      </a:buClr>
      <a:buFont typeface="Wingdings" pitchFamily="2" charset="2"/>
      <a:defRPr kumimoji="1" sz="1000" kern="1200">
        <a:solidFill>
          <a:srgbClr val="000000"/>
        </a:solidFill>
        <a:latin typeface="Arial" charset="0"/>
        <a:ea typeface="ＭＳ Ｐゴシック" charset="-128"/>
        <a:cs typeface="+mn-cs"/>
      </a:defRPr>
    </a:lvl5pPr>
    <a:lvl6pPr marL="2286000" algn="l" defTabSz="914400" rtl="0" eaLnBrk="1" latinLnBrk="0" hangingPunct="1">
      <a:defRPr kumimoji="1" sz="1000" kern="1200">
        <a:solidFill>
          <a:srgbClr val="000000"/>
        </a:solidFill>
        <a:latin typeface="Arial" charset="0"/>
        <a:ea typeface="ＭＳ Ｐゴシック" charset="-128"/>
        <a:cs typeface="+mn-cs"/>
      </a:defRPr>
    </a:lvl6pPr>
    <a:lvl7pPr marL="2743200" algn="l" defTabSz="914400" rtl="0" eaLnBrk="1" latinLnBrk="0" hangingPunct="1">
      <a:defRPr kumimoji="1" sz="1000" kern="1200">
        <a:solidFill>
          <a:srgbClr val="000000"/>
        </a:solidFill>
        <a:latin typeface="Arial" charset="0"/>
        <a:ea typeface="ＭＳ Ｐゴシック" charset="-128"/>
        <a:cs typeface="+mn-cs"/>
      </a:defRPr>
    </a:lvl7pPr>
    <a:lvl8pPr marL="3200400" algn="l" defTabSz="914400" rtl="0" eaLnBrk="1" latinLnBrk="0" hangingPunct="1">
      <a:defRPr kumimoji="1" sz="1000" kern="1200">
        <a:solidFill>
          <a:srgbClr val="000000"/>
        </a:solidFill>
        <a:latin typeface="Arial" charset="0"/>
        <a:ea typeface="ＭＳ Ｐゴシック" charset="-128"/>
        <a:cs typeface="+mn-cs"/>
      </a:defRPr>
    </a:lvl8pPr>
    <a:lvl9pPr marL="3657600" algn="l" defTabSz="914400" rtl="0" eaLnBrk="1" latinLnBrk="0" hangingPunct="1">
      <a:defRPr kumimoji="1" sz="1000" kern="1200">
        <a:solidFill>
          <a:srgbClr val="000000"/>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3838" userDrawn="1">
          <p15:clr>
            <a:srgbClr val="A4A3A4"/>
          </p15:clr>
        </p15:guide>
        <p15:guide id="2" orient="horz" pos="1071" userDrawn="1">
          <p15:clr>
            <a:srgbClr val="A4A3A4"/>
          </p15:clr>
        </p15:guide>
        <p15:guide id="4" orient="horz" pos="2364" userDrawn="1">
          <p15:clr>
            <a:srgbClr val="A4A3A4"/>
          </p15:clr>
        </p15:guide>
        <p15:guide id="5" orient="horz" pos="2001" userDrawn="1">
          <p15:clr>
            <a:srgbClr val="A4A3A4"/>
          </p15:clr>
        </p15:guide>
        <p15:guide id="6" orient="horz" pos="845" userDrawn="1">
          <p15:clr>
            <a:srgbClr val="A4A3A4"/>
          </p15:clr>
        </p15:guide>
        <p15:guide id="7" orient="horz" pos="368" userDrawn="1">
          <p15:clr>
            <a:srgbClr val="A4A3A4"/>
          </p15:clr>
        </p15:guide>
        <p15:guide id="8" orient="horz" pos="686" userDrawn="1">
          <p15:clr>
            <a:srgbClr val="A4A3A4"/>
          </p15:clr>
        </p15:guide>
        <p15:guide id="9" orient="horz" pos="307">
          <p15:clr>
            <a:srgbClr val="A4A3A4"/>
          </p15:clr>
        </p15:guide>
        <p15:guide id="10" pos="3165" userDrawn="1">
          <p15:clr>
            <a:srgbClr val="A4A3A4"/>
          </p15:clr>
        </p15:guide>
        <p15:guide id="11" pos="1623">
          <p15:clr>
            <a:srgbClr val="A4A3A4"/>
          </p15:clr>
        </p15:guide>
        <p15:guide id="12" pos="262">
          <p15:clr>
            <a:srgbClr val="A4A3A4"/>
          </p15:clr>
        </p15:guide>
        <p15:guide id="13" pos="4526">
          <p15:clr>
            <a:srgbClr val="A4A3A4"/>
          </p15:clr>
        </p15:guide>
        <p15:guide id="14" pos="4617">
          <p15:clr>
            <a:srgbClr val="A4A3A4"/>
          </p15:clr>
        </p15:guide>
        <p15:guide id="15" pos="5978">
          <p15:clr>
            <a:srgbClr val="A4A3A4"/>
          </p15:clr>
        </p15:guide>
        <p15:guide id="16" pos="1714">
          <p15:clr>
            <a:srgbClr val="A4A3A4"/>
          </p15:clr>
        </p15:guide>
        <p15:guide id="17" pos="3075">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92738EC-038C-C8A4-9096-4FF693DEF947}" name="taijun tanikawa" initials="T" userId="taijun tanikawa"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作成者" initials="A" lastIdx="8"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DAEB"/>
    <a:srgbClr val="F0F0F0"/>
    <a:srgbClr val="0F04EC"/>
    <a:srgbClr val="FF6600"/>
    <a:srgbClr val="FF9900"/>
    <a:srgbClr val="EB956F"/>
    <a:srgbClr val="FF3300"/>
    <a:srgbClr val="FEE3CE"/>
    <a:srgbClr val="FFCCCC"/>
    <a:srgbClr val="66A0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068AB9-03C0-479A-8BF5-61AD4F0423FF}" v="1" dt="2025-06-17T23:07:51.71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556" autoAdjust="0"/>
    <p:restoredTop sz="94672" autoAdjust="0"/>
  </p:normalViewPr>
  <p:slideViewPr>
    <p:cSldViewPr snapToGrid="0" snapToObjects="1" showGuides="1">
      <p:cViewPr varScale="1">
        <p:scale>
          <a:sx n="125" d="100"/>
          <a:sy n="125" d="100"/>
        </p:scale>
        <p:origin x="1242" y="102"/>
      </p:cViewPr>
      <p:guideLst>
        <p:guide orient="horz" pos="3838"/>
        <p:guide orient="horz" pos="1071"/>
        <p:guide orient="horz" pos="2364"/>
        <p:guide orient="horz" pos="2001"/>
        <p:guide orient="horz" pos="845"/>
        <p:guide orient="horz" pos="368"/>
        <p:guide orient="horz" pos="686"/>
        <p:guide orient="horz" pos="307"/>
        <p:guide pos="3165"/>
        <p:guide pos="1623"/>
        <p:guide pos="262"/>
        <p:guide pos="4526"/>
        <p:guide pos="4617"/>
        <p:guide pos="5978"/>
        <p:guide pos="1714"/>
        <p:guide pos="307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snapToGrid="0" snapToObjects="1" showGuides="1">
      <p:cViewPr varScale="1">
        <p:scale>
          <a:sx n="74" d="100"/>
          <a:sy n="74" d="100"/>
        </p:scale>
        <p:origin x="-2190" y="-96"/>
      </p:cViewPr>
      <p:guideLst>
        <p:guide orient="horz" pos="313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谷川 泰淳" userId="c641c126-6063-4e0f-9b96-ee0b6591e4d6" providerId="ADAL" clId="{6C068AB9-03C0-479A-8BF5-61AD4F0423FF}"/>
    <pc:docChg chg="modSld">
      <pc:chgData name="谷川 泰淳" userId="c641c126-6063-4e0f-9b96-ee0b6591e4d6" providerId="ADAL" clId="{6C068AB9-03C0-479A-8BF5-61AD4F0423FF}" dt="2025-06-17T23:08:07.091" v="2" actId="14100"/>
      <pc:docMkLst>
        <pc:docMk/>
      </pc:docMkLst>
      <pc:sldChg chg="addSp modSp mod">
        <pc:chgData name="谷川 泰淳" userId="c641c126-6063-4e0f-9b96-ee0b6591e4d6" providerId="ADAL" clId="{6C068AB9-03C0-479A-8BF5-61AD4F0423FF}" dt="2025-06-17T23:08:07.091" v="2" actId="14100"/>
        <pc:sldMkLst>
          <pc:docMk/>
          <pc:sldMk cId="3605710798" sldId="497"/>
        </pc:sldMkLst>
        <pc:picChg chg="add mod">
          <ac:chgData name="谷川 泰淳" userId="c641c126-6063-4e0f-9b96-ee0b6591e4d6" providerId="ADAL" clId="{6C068AB9-03C0-479A-8BF5-61AD4F0423FF}" dt="2025-06-17T23:08:07.091" v="2" actId="14100"/>
          <ac:picMkLst>
            <pc:docMk/>
            <pc:sldMk cId="3605710798" sldId="497"/>
            <ac:picMk id="5" creationId="{07B6020C-194C-2DD3-FE88-99DAD4C23D15}"/>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 y="1"/>
            <a:ext cx="2950375" cy="497367"/>
          </a:xfrm>
          <a:prstGeom prst="rect">
            <a:avLst/>
          </a:prstGeom>
          <a:noFill/>
          <a:ln w="9525">
            <a:noFill/>
            <a:miter lim="800000"/>
            <a:headEnd/>
            <a:tailEnd/>
          </a:ln>
        </p:spPr>
        <p:txBody>
          <a:bodyPr vert="horz" wrap="square" lIns="95665" tIns="47833" rIns="95665" bIns="47833" numCol="1" anchor="t" anchorCtr="0" compatLnSpc="1">
            <a:prstTxWarp prst="textNoShape">
              <a:avLst/>
            </a:prstTxWarp>
          </a:bodyPr>
          <a:lstStyle>
            <a:lvl1pPr algn="l" defTabSz="957584">
              <a:lnSpc>
                <a:spcPct val="100000"/>
              </a:lnSpc>
              <a:buClrTx/>
              <a:buFontTx/>
              <a:buNone/>
              <a:defRPr sz="1300" smtClean="0">
                <a:solidFill>
                  <a:schemeClr val="tx1"/>
                </a:solidFill>
                <a:latin typeface="Times New Roman" pitchFamily="18" charset="0"/>
              </a:defRPr>
            </a:lvl1pPr>
          </a:lstStyle>
          <a:p>
            <a:pPr>
              <a:defRPr/>
            </a:pPr>
            <a:endParaRPr lang="en-US" altLang="ja-JP"/>
          </a:p>
        </p:txBody>
      </p:sp>
      <p:sp>
        <p:nvSpPr>
          <p:cNvPr id="2051" name="Rectangle 3"/>
          <p:cNvSpPr>
            <a:spLocks noGrp="1" noChangeArrowheads="1"/>
          </p:cNvSpPr>
          <p:nvPr>
            <p:ph type="dt" sz="quarter" idx="1"/>
          </p:nvPr>
        </p:nvSpPr>
        <p:spPr bwMode="auto">
          <a:xfrm>
            <a:off x="3856825" y="1"/>
            <a:ext cx="2950375" cy="497367"/>
          </a:xfrm>
          <a:prstGeom prst="rect">
            <a:avLst/>
          </a:prstGeom>
          <a:noFill/>
          <a:ln w="9525">
            <a:noFill/>
            <a:miter lim="800000"/>
            <a:headEnd/>
            <a:tailEnd/>
          </a:ln>
        </p:spPr>
        <p:txBody>
          <a:bodyPr vert="horz" wrap="square" lIns="95665" tIns="47833" rIns="95665" bIns="47833" numCol="1" anchor="t" anchorCtr="0" compatLnSpc="1">
            <a:prstTxWarp prst="textNoShape">
              <a:avLst/>
            </a:prstTxWarp>
          </a:bodyPr>
          <a:lstStyle>
            <a:lvl1pPr algn="r" defTabSz="957584">
              <a:lnSpc>
                <a:spcPct val="100000"/>
              </a:lnSpc>
              <a:buClrTx/>
              <a:buFontTx/>
              <a:buNone/>
              <a:defRPr sz="1300" smtClean="0">
                <a:solidFill>
                  <a:schemeClr val="tx1"/>
                </a:solidFill>
                <a:latin typeface="Times New Roman" pitchFamily="18" charset="0"/>
              </a:defRPr>
            </a:lvl1pPr>
          </a:lstStyle>
          <a:p>
            <a:pPr>
              <a:defRPr/>
            </a:pPr>
            <a:fld id="{F70B82FE-5075-4CE8-B77B-2FF6A92D721A}" type="datetime8">
              <a:rPr lang="en-US"/>
              <a:pPr>
                <a:defRPr/>
              </a:pPr>
              <a:t>6/18/2025 5:38 PM</a:t>
            </a:fld>
            <a:endParaRPr lang="en-US" altLang="ja-JP"/>
          </a:p>
        </p:txBody>
      </p:sp>
      <p:sp>
        <p:nvSpPr>
          <p:cNvPr id="2052" name="Rectangle 4"/>
          <p:cNvSpPr>
            <a:spLocks noGrp="1" noChangeArrowheads="1"/>
          </p:cNvSpPr>
          <p:nvPr>
            <p:ph type="ftr" sz="quarter" idx="2"/>
          </p:nvPr>
        </p:nvSpPr>
        <p:spPr bwMode="auto">
          <a:xfrm>
            <a:off x="1" y="9441971"/>
            <a:ext cx="2950375" cy="497367"/>
          </a:xfrm>
          <a:prstGeom prst="rect">
            <a:avLst/>
          </a:prstGeom>
          <a:noFill/>
          <a:ln w="9525">
            <a:noFill/>
            <a:miter lim="800000"/>
            <a:headEnd/>
            <a:tailEnd/>
          </a:ln>
        </p:spPr>
        <p:txBody>
          <a:bodyPr vert="horz" wrap="square" lIns="95665" tIns="47833" rIns="95665" bIns="47833" numCol="1" anchor="b" anchorCtr="0" compatLnSpc="1">
            <a:prstTxWarp prst="textNoShape">
              <a:avLst/>
            </a:prstTxWarp>
          </a:bodyPr>
          <a:lstStyle>
            <a:lvl1pPr algn="l" defTabSz="957584">
              <a:lnSpc>
                <a:spcPct val="100000"/>
              </a:lnSpc>
              <a:buClrTx/>
              <a:buFontTx/>
              <a:buNone/>
              <a:defRPr sz="1300" smtClean="0">
                <a:solidFill>
                  <a:schemeClr val="tx1"/>
                </a:solidFill>
                <a:latin typeface="Times New Roman" pitchFamily="18" charset="0"/>
              </a:defRPr>
            </a:lvl1pPr>
          </a:lstStyle>
          <a:p>
            <a:pPr>
              <a:defRPr/>
            </a:pPr>
            <a:endParaRPr lang="en-US" altLang="ja-JP"/>
          </a:p>
        </p:txBody>
      </p:sp>
      <p:sp>
        <p:nvSpPr>
          <p:cNvPr id="2053" name="Rectangle 5"/>
          <p:cNvSpPr>
            <a:spLocks noGrp="1" noChangeArrowheads="1"/>
          </p:cNvSpPr>
          <p:nvPr>
            <p:ph type="sldNum" sz="quarter" idx="3"/>
          </p:nvPr>
        </p:nvSpPr>
        <p:spPr bwMode="auto">
          <a:xfrm>
            <a:off x="3856825" y="9441971"/>
            <a:ext cx="2950375" cy="497367"/>
          </a:xfrm>
          <a:prstGeom prst="rect">
            <a:avLst/>
          </a:prstGeom>
          <a:noFill/>
          <a:ln w="9525">
            <a:noFill/>
            <a:miter lim="800000"/>
            <a:headEnd/>
            <a:tailEnd/>
          </a:ln>
        </p:spPr>
        <p:txBody>
          <a:bodyPr vert="horz" wrap="square" lIns="95665" tIns="47833" rIns="95665" bIns="47833" numCol="1" anchor="b" anchorCtr="0" compatLnSpc="1">
            <a:prstTxWarp prst="textNoShape">
              <a:avLst/>
            </a:prstTxWarp>
          </a:bodyPr>
          <a:lstStyle>
            <a:lvl1pPr algn="r" defTabSz="957584">
              <a:lnSpc>
                <a:spcPct val="100000"/>
              </a:lnSpc>
              <a:buClrTx/>
              <a:buFontTx/>
              <a:buNone/>
              <a:defRPr sz="1300" smtClean="0">
                <a:solidFill>
                  <a:schemeClr val="tx1"/>
                </a:solidFill>
                <a:latin typeface="Times New Roman" pitchFamily="18" charset="0"/>
              </a:defRPr>
            </a:lvl1pPr>
          </a:lstStyle>
          <a:p>
            <a:pPr>
              <a:defRPr/>
            </a:pPr>
            <a:fld id="{31F3DE14-D951-4F7E-86C9-727CE98764F2}" type="slidenum">
              <a:rPr lang="en-US" altLang="ja-JP"/>
              <a:pPr>
                <a:defRPr/>
              </a:pPr>
              <a:t>‹#›</a:t>
            </a:fld>
            <a:endParaRPr lang="en-US" altLang="ja-JP"/>
          </a:p>
        </p:txBody>
      </p:sp>
    </p:spTree>
    <p:extLst>
      <p:ext uri="{BB962C8B-B14F-4D97-AF65-F5344CB8AC3E}">
        <p14:creationId xmlns:p14="http://schemas.microsoft.com/office/powerpoint/2010/main" val="34315470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1"/>
            <a:ext cx="2950375" cy="497367"/>
          </a:xfrm>
          <a:prstGeom prst="rect">
            <a:avLst/>
          </a:prstGeom>
          <a:noFill/>
          <a:ln w="9525">
            <a:noFill/>
            <a:miter lim="800000"/>
            <a:headEnd/>
            <a:tailEnd/>
          </a:ln>
        </p:spPr>
        <p:txBody>
          <a:bodyPr vert="horz" wrap="square" lIns="95665" tIns="47833" rIns="95665" bIns="47833" numCol="1" anchor="t" anchorCtr="0" compatLnSpc="1">
            <a:prstTxWarp prst="textNoShape">
              <a:avLst/>
            </a:prstTxWarp>
          </a:bodyPr>
          <a:lstStyle>
            <a:lvl1pPr algn="l" defTabSz="957584">
              <a:lnSpc>
                <a:spcPct val="100000"/>
              </a:lnSpc>
              <a:buClrTx/>
              <a:buFontTx/>
              <a:buNone/>
              <a:defRPr sz="1300" smtClean="0">
                <a:solidFill>
                  <a:schemeClr val="tx1"/>
                </a:solidFill>
                <a:latin typeface="Meiryo UI" panose="020B0604030504040204" pitchFamily="50" charset="-128"/>
                <a:ea typeface="Meiryo UI" panose="020B0604030504040204" pitchFamily="50" charset="-128"/>
                <a:sym typeface="Meiryo UI" panose="020B0604030504040204" pitchFamily="50" charset="-128"/>
              </a:defRPr>
            </a:lvl1pPr>
          </a:lstStyle>
          <a:p>
            <a:pPr>
              <a:defRPr/>
            </a:pPr>
            <a:endParaRPr lang="en-US" altLang="ja-JP"/>
          </a:p>
        </p:txBody>
      </p:sp>
      <p:sp>
        <p:nvSpPr>
          <p:cNvPr id="4099" name="Rectangle 3"/>
          <p:cNvSpPr>
            <a:spLocks noGrp="1" noChangeArrowheads="1"/>
          </p:cNvSpPr>
          <p:nvPr>
            <p:ph type="dt" idx="1"/>
          </p:nvPr>
        </p:nvSpPr>
        <p:spPr bwMode="auto">
          <a:xfrm>
            <a:off x="3856825" y="1"/>
            <a:ext cx="2950375" cy="497367"/>
          </a:xfrm>
          <a:prstGeom prst="rect">
            <a:avLst/>
          </a:prstGeom>
          <a:noFill/>
          <a:ln w="9525">
            <a:noFill/>
            <a:miter lim="800000"/>
            <a:headEnd/>
            <a:tailEnd/>
          </a:ln>
        </p:spPr>
        <p:txBody>
          <a:bodyPr vert="horz" wrap="square" lIns="95665" tIns="47833" rIns="95665" bIns="47833" numCol="1" anchor="t" anchorCtr="0" compatLnSpc="1">
            <a:prstTxWarp prst="textNoShape">
              <a:avLst/>
            </a:prstTxWarp>
          </a:bodyPr>
          <a:lstStyle>
            <a:lvl1pPr algn="r" defTabSz="957584">
              <a:lnSpc>
                <a:spcPct val="100000"/>
              </a:lnSpc>
              <a:buClrTx/>
              <a:buFontTx/>
              <a:buNone/>
              <a:defRPr sz="1300" smtClean="0">
                <a:solidFill>
                  <a:schemeClr val="tx1"/>
                </a:solidFill>
                <a:latin typeface="Meiryo UI" panose="020B0604030504040204" pitchFamily="50" charset="-128"/>
                <a:ea typeface="Meiryo UI" panose="020B0604030504040204" pitchFamily="50" charset="-128"/>
                <a:sym typeface="Meiryo UI" panose="020B0604030504040204" pitchFamily="50" charset="-128"/>
              </a:defRPr>
            </a:lvl1pPr>
          </a:lstStyle>
          <a:p>
            <a:pPr>
              <a:defRPr/>
            </a:pPr>
            <a:fld id="{09CB1168-961D-456A-AC38-60B30D647958}" type="datetime8">
              <a:rPr lang="en-US" smtClean="0"/>
              <a:pPr>
                <a:defRPr/>
              </a:pPr>
              <a:t>6/18/2025 5:38 PM</a:t>
            </a:fld>
            <a:endParaRPr lang="en-US" altLang="ja-JP"/>
          </a:p>
        </p:txBody>
      </p:sp>
      <p:sp>
        <p:nvSpPr>
          <p:cNvPr id="32772" name="Rectangle 4"/>
          <p:cNvSpPr>
            <a:spLocks noGrp="1" noRot="1" noChangeAspect="1" noChangeArrowheads="1"/>
          </p:cNvSpPr>
          <p:nvPr>
            <p:ph type="sldImg" idx="2"/>
          </p:nvPr>
        </p:nvSpPr>
        <p:spPr bwMode="auto">
          <a:xfrm>
            <a:off x="714375" y="746125"/>
            <a:ext cx="5383213" cy="3727450"/>
          </a:xfrm>
          <a:prstGeom prst="rect">
            <a:avLst/>
          </a:prstGeom>
          <a:noFill/>
          <a:ln w="9525">
            <a:solidFill>
              <a:schemeClr val="tx1"/>
            </a:solidFill>
            <a:miter lim="800000"/>
            <a:headEnd/>
            <a:tailEnd/>
          </a:ln>
        </p:spPr>
      </p:sp>
      <p:sp>
        <p:nvSpPr>
          <p:cNvPr id="4101" name="Rectangle 5"/>
          <p:cNvSpPr>
            <a:spLocks noGrp="1" noChangeArrowheads="1"/>
          </p:cNvSpPr>
          <p:nvPr>
            <p:ph type="body" sz="quarter" idx="3"/>
          </p:nvPr>
        </p:nvSpPr>
        <p:spPr bwMode="auto">
          <a:xfrm>
            <a:off x="908055" y="4720986"/>
            <a:ext cx="4991091" cy="4471502"/>
          </a:xfrm>
          <a:prstGeom prst="rect">
            <a:avLst/>
          </a:prstGeom>
          <a:noFill/>
          <a:ln w="9525">
            <a:noFill/>
            <a:miter lim="800000"/>
            <a:headEnd/>
            <a:tailEnd/>
          </a:ln>
        </p:spPr>
        <p:txBody>
          <a:bodyPr vert="horz" wrap="square" lIns="95665" tIns="47833" rIns="95665" bIns="47833" numCol="1" anchor="t" anchorCtr="0" compatLnSpc="1">
            <a:prstTxWarp prst="textNoShape">
              <a:avLst/>
            </a:prstTxWarp>
          </a:bodyPr>
          <a:lstStyle/>
          <a:p>
            <a:pPr lvl="0"/>
            <a:r>
              <a:rPr lang="ja-JP" altLang="en-US" noProof="0"/>
              <a:t>マスターテキストの書式設定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4102" name="Rectangle 6"/>
          <p:cNvSpPr>
            <a:spLocks noGrp="1" noChangeArrowheads="1"/>
          </p:cNvSpPr>
          <p:nvPr>
            <p:ph type="ftr" sz="quarter" idx="4"/>
          </p:nvPr>
        </p:nvSpPr>
        <p:spPr bwMode="auto">
          <a:xfrm>
            <a:off x="1" y="9441971"/>
            <a:ext cx="2950375" cy="497367"/>
          </a:xfrm>
          <a:prstGeom prst="rect">
            <a:avLst/>
          </a:prstGeom>
          <a:noFill/>
          <a:ln w="9525">
            <a:noFill/>
            <a:miter lim="800000"/>
            <a:headEnd/>
            <a:tailEnd/>
          </a:ln>
        </p:spPr>
        <p:txBody>
          <a:bodyPr vert="horz" wrap="square" lIns="95665" tIns="47833" rIns="95665" bIns="47833" numCol="1" anchor="b" anchorCtr="0" compatLnSpc="1">
            <a:prstTxWarp prst="textNoShape">
              <a:avLst/>
            </a:prstTxWarp>
          </a:bodyPr>
          <a:lstStyle>
            <a:lvl1pPr algn="l" defTabSz="957584">
              <a:lnSpc>
                <a:spcPct val="100000"/>
              </a:lnSpc>
              <a:buClrTx/>
              <a:buFontTx/>
              <a:buNone/>
              <a:defRPr sz="1300" smtClean="0">
                <a:solidFill>
                  <a:schemeClr val="tx1"/>
                </a:solidFill>
                <a:latin typeface="Meiryo UI" panose="020B0604030504040204" pitchFamily="50" charset="-128"/>
                <a:ea typeface="Meiryo UI" panose="020B0604030504040204" pitchFamily="50" charset="-128"/>
                <a:sym typeface="Meiryo UI" panose="020B0604030504040204" pitchFamily="50" charset="-128"/>
              </a:defRPr>
            </a:lvl1pPr>
          </a:lstStyle>
          <a:p>
            <a:pPr>
              <a:defRPr/>
            </a:pPr>
            <a:endParaRPr lang="en-US" altLang="ja-JP"/>
          </a:p>
        </p:txBody>
      </p:sp>
      <p:sp>
        <p:nvSpPr>
          <p:cNvPr id="4103" name="Rectangle 7"/>
          <p:cNvSpPr>
            <a:spLocks noGrp="1" noChangeArrowheads="1"/>
          </p:cNvSpPr>
          <p:nvPr>
            <p:ph type="sldNum" sz="quarter" idx="5"/>
          </p:nvPr>
        </p:nvSpPr>
        <p:spPr bwMode="auto">
          <a:xfrm>
            <a:off x="3856825" y="9441971"/>
            <a:ext cx="2950375" cy="497367"/>
          </a:xfrm>
          <a:prstGeom prst="rect">
            <a:avLst/>
          </a:prstGeom>
          <a:noFill/>
          <a:ln w="9525">
            <a:noFill/>
            <a:miter lim="800000"/>
            <a:headEnd/>
            <a:tailEnd/>
          </a:ln>
        </p:spPr>
        <p:txBody>
          <a:bodyPr vert="horz" wrap="square" lIns="95665" tIns="47833" rIns="95665" bIns="47833" numCol="1" anchor="b" anchorCtr="0" compatLnSpc="1">
            <a:prstTxWarp prst="textNoShape">
              <a:avLst/>
            </a:prstTxWarp>
          </a:bodyPr>
          <a:lstStyle>
            <a:lvl1pPr algn="r" defTabSz="957584">
              <a:lnSpc>
                <a:spcPct val="100000"/>
              </a:lnSpc>
              <a:buClrTx/>
              <a:buFontTx/>
              <a:buNone/>
              <a:defRPr sz="1300" smtClean="0">
                <a:solidFill>
                  <a:schemeClr val="tx1"/>
                </a:solidFill>
                <a:latin typeface="Meiryo UI" panose="020B0604030504040204" pitchFamily="50" charset="-128"/>
                <a:ea typeface="Meiryo UI" panose="020B0604030504040204" pitchFamily="50" charset="-128"/>
                <a:sym typeface="Meiryo UI" panose="020B0604030504040204" pitchFamily="50" charset="-128"/>
              </a:defRPr>
            </a:lvl1pPr>
          </a:lstStyle>
          <a:p>
            <a:pPr>
              <a:defRPr/>
            </a:pPr>
            <a:fld id="{56DB1398-0BD8-4795-A1F2-1363C218C2BD}" type="slidenum">
              <a:rPr lang="en-US" altLang="ja-JP" smtClean="0"/>
              <a:pPr>
                <a:defRPr/>
              </a:pPr>
              <a:t>‹#›</a:t>
            </a:fld>
            <a:endParaRPr lang="en-US" altLang="ja-JP"/>
          </a:p>
        </p:txBody>
      </p:sp>
    </p:spTree>
    <p:extLst>
      <p:ext uri="{BB962C8B-B14F-4D97-AF65-F5344CB8AC3E}">
        <p14:creationId xmlns:p14="http://schemas.microsoft.com/office/powerpoint/2010/main" val="1621393175"/>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kumimoji="1" sz="1200" kern="1200">
        <a:solidFill>
          <a:schemeClr val="tx1"/>
        </a:solidFill>
        <a:latin typeface="Meiryo UI" panose="020B0604030504040204" pitchFamily="50" charset="-128"/>
        <a:ea typeface="Meiryo UI" panose="020B0604030504040204" pitchFamily="50" charset="-128"/>
        <a:cs typeface="+mn-cs"/>
        <a:sym typeface="Meiryo UI" panose="020B0604030504040204" pitchFamily="50" charset="-128"/>
      </a:defRPr>
    </a:lvl1pPr>
    <a:lvl2pPr marL="457200" algn="l" rtl="0" eaLnBrk="0" fontAlgn="base" hangingPunct="0">
      <a:spcBef>
        <a:spcPct val="30000"/>
      </a:spcBef>
      <a:spcAft>
        <a:spcPct val="0"/>
      </a:spcAft>
      <a:defRPr kumimoji="1" sz="1200" kern="1200">
        <a:solidFill>
          <a:schemeClr val="tx1"/>
        </a:solidFill>
        <a:latin typeface="Meiryo UI" panose="020B0604030504040204" pitchFamily="50" charset="-128"/>
        <a:ea typeface="Meiryo UI" panose="020B0604030504040204" pitchFamily="50" charset="-128"/>
        <a:cs typeface="+mn-cs"/>
        <a:sym typeface="Meiryo UI" panose="020B0604030504040204" pitchFamily="50" charset="-128"/>
      </a:defRPr>
    </a:lvl2pPr>
    <a:lvl3pPr marL="914400" algn="l" rtl="0" eaLnBrk="0" fontAlgn="base" hangingPunct="0">
      <a:spcBef>
        <a:spcPct val="30000"/>
      </a:spcBef>
      <a:spcAft>
        <a:spcPct val="0"/>
      </a:spcAft>
      <a:defRPr kumimoji="1" sz="1200" kern="1200">
        <a:solidFill>
          <a:schemeClr val="tx1"/>
        </a:solidFill>
        <a:latin typeface="Meiryo UI" panose="020B0604030504040204" pitchFamily="50" charset="-128"/>
        <a:ea typeface="Meiryo UI" panose="020B0604030504040204" pitchFamily="50" charset="-128"/>
        <a:cs typeface="+mn-cs"/>
        <a:sym typeface="Meiryo UI" panose="020B0604030504040204" pitchFamily="50" charset="-128"/>
      </a:defRPr>
    </a:lvl3pPr>
    <a:lvl4pPr marL="1371600" algn="l" rtl="0" eaLnBrk="0" fontAlgn="base" hangingPunct="0">
      <a:spcBef>
        <a:spcPct val="30000"/>
      </a:spcBef>
      <a:spcAft>
        <a:spcPct val="0"/>
      </a:spcAft>
      <a:defRPr kumimoji="1" sz="1200" kern="1200">
        <a:solidFill>
          <a:schemeClr val="tx1"/>
        </a:solidFill>
        <a:latin typeface="Meiryo UI" panose="020B0604030504040204" pitchFamily="50" charset="-128"/>
        <a:ea typeface="Meiryo UI" panose="020B0604030504040204" pitchFamily="50" charset="-128"/>
        <a:cs typeface="+mn-cs"/>
        <a:sym typeface="Meiryo UI" panose="020B0604030504040204" pitchFamily="50" charset="-128"/>
      </a:defRPr>
    </a:lvl4pPr>
    <a:lvl5pPr marL="1828800" algn="l" rtl="0" eaLnBrk="0" fontAlgn="base" hangingPunct="0">
      <a:spcBef>
        <a:spcPct val="30000"/>
      </a:spcBef>
      <a:spcAft>
        <a:spcPct val="0"/>
      </a:spcAft>
      <a:defRPr kumimoji="1" sz="1200" kern="1200">
        <a:solidFill>
          <a:schemeClr val="tx1"/>
        </a:solidFill>
        <a:latin typeface="Meiryo UI" panose="020B0604030504040204" pitchFamily="50" charset="-128"/>
        <a:ea typeface="Meiryo UI" panose="020B0604030504040204" pitchFamily="50" charset="-128"/>
        <a:cs typeface="+mn-cs"/>
        <a:sym typeface="Meiryo UI" panose="020B0604030504040204" pitchFamily="50" charset="-128"/>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dt" sz="quarter" idx="1"/>
          </p:nvPr>
        </p:nvSpPr>
        <p:spPr>
          <a:noFill/>
        </p:spPr>
        <p:txBody>
          <a:bodyPr/>
          <a:lstStyle/>
          <a:p>
            <a:fld id="{68CF2B48-1AAF-4240-8692-0C5ACB15EECC}" type="datetime8">
              <a:rPr lang="en-US" altLang="ja-JP"/>
              <a:pPr/>
              <a:t>6/18/2025 5:38 PM</a:t>
            </a:fld>
            <a:endParaRPr lang="en-US" altLang="ja-JP"/>
          </a:p>
        </p:txBody>
      </p:sp>
      <p:sp>
        <p:nvSpPr>
          <p:cNvPr id="33795" name="Rectangle 7"/>
          <p:cNvSpPr>
            <a:spLocks noGrp="1" noChangeArrowheads="1"/>
          </p:cNvSpPr>
          <p:nvPr>
            <p:ph type="sldNum" sz="quarter" idx="5"/>
          </p:nvPr>
        </p:nvSpPr>
        <p:spPr>
          <a:noFill/>
        </p:spPr>
        <p:txBody>
          <a:bodyPr/>
          <a:lstStyle/>
          <a:p>
            <a:fld id="{3F075CE8-DE8B-4A0E-875B-71368BF1EB13}" type="slidenum">
              <a:rPr lang="en-US" altLang="ja-JP"/>
              <a:pPr/>
              <a:t>0</a:t>
            </a:fld>
            <a:endParaRPr lang="en-US" altLang="ja-JP"/>
          </a:p>
        </p:txBody>
      </p:sp>
      <p:sp>
        <p:nvSpPr>
          <p:cNvPr id="33796" name="Rectangle 2"/>
          <p:cNvSpPr>
            <a:spLocks noGrp="1" noRot="1" noChangeAspect="1" noChangeArrowheads="1" noTextEdit="1"/>
          </p:cNvSpPr>
          <p:nvPr>
            <p:ph type="sldImg"/>
          </p:nvPr>
        </p:nvSpPr>
        <p:spPr>
          <a:ln/>
        </p:spPr>
      </p:sp>
      <p:sp>
        <p:nvSpPr>
          <p:cNvPr id="3379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32175688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9</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17073954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10</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30007992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11</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7516806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12</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38741605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13</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12139133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pPr>
              <a:defRPr/>
            </a:pPr>
            <a:fld id="{09CB1168-961D-456A-AC38-60B30D647958}" type="datetime8">
              <a:rPr lang="en-US" smtClean="0"/>
              <a:pPr>
                <a:defRPr/>
              </a:pPr>
              <a:t>6/18/2025 5:38 PM</a:t>
            </a:fld>
            <a:endParaRPr lang="en-US" altLang="ja-JP"/>
          </a:p>
        </p:txBody>
      </p:sp>
      <p:sp>
        <p:nvSpPr>
          <p:cNvPr id="5" name="スライド番号プレースホルダー 4"/>
          <p:cNvSpPr>
            <a:spLocks noGrp="1"/>
          </p:cNvSpPr>
          <p:nvPr>
            <p:ph type="sldNum" sz="quarter" idx="11"/>
          </p:nvPr>
        </p:nvSpPr>
        <p:spPr/>
        <p:txBody>
          <a:bodyPr/>
          <a:lstStyle/>
          <a:p>
            <a:pPr>
              <a:defRPr/>
            </a:pPr>
            <a:fld id="{56DB1398-0BD8-4795-A1F2-1363C218C2BD}" type="slidenum">
              <a:rPr lang="en-US" altLang="ja-JP" smtClean="0"/>
              <a:pPr>
                <a:defRPr/>
              </a:pPr>
              <a:t>14</a:t>
            </a:fld>
            <a:endParaRPr lang="en-US" altLang="ja-JP"/>
          </a:p>
        </p:txBody>
      </p:sp>
    </p:spTree>
    <p:extLst>
      <p:ext uri="{BB962C8B-B14F-4D97-AF65-F5344CB8AC3E}">
        <p14:creationId xmlns:p14="http://schemas.microsoft.com/office/powerpoint/2010/main" val="34638320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15</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3616640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16</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34297872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17</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13635398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pPr>
              <a:defRPr/>
            </a:pPr>
            <a:fld id="{09CB1168-961D-456A-AC38-60B30D647958}" type="datetime8">
              <a:rPr lang="en-US" smtClean="0"/>
              <a:pPr>
                <a:defRPr/>
              </a:pPr>
              <a:t>6/18/2025 5:38 PM</a:t>
            </a:fld>
            <a:endParaRPr lang="en-US" altLang="ja-JP"/>
          </a:p>
        </p:txBody>
      </p:sp>
      <p:sp>
        <p:nvSpPr>
          <p:cNvPr id="5" name="スライド番号プレースホルダー 4"/>
          <p:cNvSpPr>
            <a:spLocks noGrp="1"/>
          </p:cNvSpPr>
          <p:nvPr>
            <p:ph type="sldNum" sz="quarter" idx="11"/>
          </p:nvPr>
        </p:nvSpPr>
        <p:spPr/>
        <p:txBody>
          <a:bodyPr/>
          <a:lstStyle/>
          <a:p>
            <a:pPr>
              <a:defRPr/>
            </a:pPr>
            <a:fld id="{56DB1398-0BD8-4795-A1F2-1363C218C2BD}" type="slidenum">
              <a:rPr lang="en-US" altLang="ja-JP" smtClean="0"/>
              <a:pPr>
                <a:defRPr/>
              </a:pPr>
              <a:t>1</a:t>
            </a:fld>
            <a:endParaRPr lang="en-US" altLang="ja-JP"/>
          </a:p>
        </p:txBody>
      </p:sp>
    </p:spTree>
    <p:extLst>
      <p:ext uri="{BB962C8B-B14F-4D97-AF65-F5344CB8AC3E}">
        <p14:creationId xmlns:p14="http://schemas.microsoft.com/office/powerpoint/2010/main" val="36032983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2</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22697516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3</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2798187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4</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33172556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5</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42445331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pPr>
              <a:defRPr/>
            </a:pPr>
            <a:fld id="{09CB1168-961D-456A-AC38-60B30D647958}" type="datetime8">
              <a:rPr lang="en-US" smtClean="0"/>
              <a:pPr>
                <a:defRPr/>
              </a:pPr>
              <a:t>6/18/2025 5:38 PM</a:t>
            </a:fld>
            <a:endParaRPr lang="en-US" altLang="ja-JP"/>
          </a:p>
        </p:txBody>
      </p:sp>
      <p:sp>
        <p:nvSpPr>
          <p:cNvPr id="5" name="スライド番号プレースホルダー 4"/>
          <p:cNvSpPr>
            <a:spLocks noGrp="1"/>
          </p:cNvSpPr>
          <p:nvPr>
            <p:ph type="sldNum" sz="quarter" idx="11"/>
          </p:nvPr>
        </p:nvSpPr>
        <p:spPr/>
        <p:txBody>
          <a:bodyPr/>
          <a:lstStyle/>
          <a:p>
            <a:pPr>
              <a:defRPr/>
            </a:pPr>
            <a:fld id="{56DB1398-0BD8-4795-A1F2-1363C218C2BD}" type="slidenum">
              <a:rPr lang="en-US" altLang="ja-JP" smtClean="0"/>
              <a:pPr>
                <a:defRPr/>
              </a:pPr>
              <a:t>6</a:t>
            </a:fld>
            <a:endParaRPr lang="en-US" altLang="ja-JP"/>
          </a:p>
        </p:txBody>
      </p:sp>
    </p:spTree>
    <p:extLst>
      <p:ext uri="{BB962C8B-B14F-4D97-AF65-F5344CB8AC3E}">
        <p14:creationId xmlns:p14="http://schemas.microsoft.com/office/powerpoint/2010/main" val="2846623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5:38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7</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3448078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dt" sz="quarter" idx="1"/>
          </p:nvPr>
        </p:nvSpPr>
        <p:spPr>
          <a:noFill/>
        </p:spPr>
        <p:txBody>
          <a:bodyPr/>
          <a:lstStyle/>
          <a:p>
            <a:fld id="{E0F97605-2DAB-4BA4-9546-9AFAD979C542}" type="datetime8">
              <a:rPr lang="en-US" altLang="ja-JP"/>
              <a:pPr/>
              <a:t>6/18/2025 5:52 PM</a:t>
            </a:fld>
            <a:endParaRPr lang="en-US" altLang="ja-JP"/>
          </a:p>
        </p:txBody>
      </p:sp>
      <p:sp>
        <p:nvSpPr>
          <p:cNvPr id="38915" name="Rectangle 7"/>
          <p:cNvSpPr>
            <a:spLocks noGrp="1" noChangeArrowheads="1"/>
          </p:cNvSpPr>
          <p:nvPr>
            <p:ph type="sldNum" sz="quarter" idx="5"/>
          </p:nvPr>
        </p:nvSpPr>
        <p:spPr>
          <a:noFill/>
        </p:spPr>
        <p:txBody>
          <a:bodyPr/>
          <a:lstStyle/>
          <a:p>
            <a:fld id="{E002E5FF-962A-4A73-B820-974153EA34F5}" type="slidenum">
              <a:rPr lang="en-US" altLang="ja-JP"/>
              <a:pPr/>
              <a:t>8</a:t>
            </a:fld>
            <a:endParaRPr lang="en-US" altLang="ja-JP"/>
          </a:p>
        </p:txBody>
      </p:sp>
      <p:sp>
        <p:nvSpPr>
          <p:cNvPr id="38916" name="Rectangle 2"/>
          <p:cNvSpPr>
            <a:spLocks noGrp="1" noRot="1" noChangeAspect="1" noChangeArrowheads="1" noTextEdit="1"/>
          </p:cNvSpPr>
          <p:nvPr>
            <p:ph type="sldImg"/>
          </p:nvPr>
        </p:nvSpPr>
        <p:spPr>
          <a:ln/>
        </p:spPr>
      </p:sp>
      <p:sp>
        <p:nvSpPr>
          <p:cNvPr id="38917" name="Rectangle 3"/>
          <p:cNvSpPr>
            <a:spLocks noGrp="1" noChangeArrowheads="1"/>
          </p:cNvSpPr>
          <p:nvPr>
            <p:ph type="body" idx="1"/>
          </p:nvPr>
        </p:nvSpPr>
        <p:spPr>
          <a:noFill/>
          <a:ln/>
        </p:spPr>
        <p:txBody>
          <a:bodyPr/>
          <a:lstStyle/>
          <a:p>
            <a:pPr eaLnBrk="1" hangingPunct="1"/>
            <a:endParaRPr lang="ja-JP" altLang="ja-JP"/>
          </a:p>
        </p:txBody>
      </p:sp>
    </p:spTree>
    <p:extLst>
      <p:ext uri="{BB962C8B-B14F-4D97-AF65-F5344CB8AC3E}">
        <p14:creationId xmlns:p14="http://schemas.microsoft.com/office/powerpoint/2010/main" val="7817047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表紙">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6507655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54" imgH="551" progId="TCLayout.ActiveDocument.1">
                  <p:embed/>
                </p:oleObj>
              </mc:Choice>
              <mc:Fallback>
                <p:oleObj name="think-cell スライド" r:id="rId3" imgW="554" imgH="551"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41667" name="Rectangle 3"/>
          <p:cNvSpPr>
            <a:spLocks noGrp="1" noChangeArrowheads="1"/>
          </p:cNvSpPr>
          <p:nvPr>
            <p:ph type="ctrTitle" hasCustomPrompt="1"/>
          </p:nvPr>
        </p:nvSpPr>
        <p:spPr>
          <a:xfrm>
            <a:off x="2720975" y="3179425"/>
            <a:ext cx="6769100" cy="430887"/>
          </a:xfrm>
        </p:spPr>
        <p:txBody>
          <a:bodyPr anchor="ctr"/>
          <a:lstStyle>
            <a:lvl1pPr hangingPunct="0">
              <a:defRPr sz="2800">
                <a:latin typeface="Meiryo UI" panose="020B0604030504040204" pitchFamily="50" charset="-128"/>
                <a:ea typeface="Meiryo UI" panose="020B0604030504040204" pitchFamily="50" charset="-128"/>
                <a:sym typeface="Meiryo UI" panose="020B0604030504040204" pitchFamily="50" charset="-128"/>
              </a:defRPr>
            </a:lvl1pPr>
          </a:lstStyle>
          <a:p>
            <a:r>
              <a:rPr kumimoji="1" lang="ja-JP" altLang="en-US" dirty="0"/>
              <a:t>タイトル</a:t>
            </a:r>
            <a:r>
              <a:rPr kumimoji="1" lang="en-US" altLang="ja-JP" dirty="0"/>
              <a:t>MSP</a:t>
            </a:r>
            <a:r>
              <a:rPr kumimoji="1" lang="ja-JP" altLang="en-US" dirty="0"/>
              <a:t>ゴシック</a:t>
            </a:r>
            <a:r>
              <a:rPr kumimoji="1" lang="en-US" altLang="ja-JP" dirty="0"/>
              <a:t>28pt</a:t>
            </a:r>
            <a:r>
              <a:rPr lang="ja-JP" altLang="en-US" dirty="0"/>
              <a:t>□□□□</a:t>
            </a:r>
          </a:p>
        </p:txBody>
      </p:sp>
      <p:sp>
        <p:nvSpPr>
          <p:cNvPr id="43" name="テキスト プレースホルダ 41"/>
          <p:cNvSpPr>
            <a:spLocks noGrp="1"/>
          </p:cNvSpPr>
          <p:nvPr>
            <p:ph type="body" sz="quarter" idx="10" hasCustomPrompt="1"/>
          </p:nvPr>
        </p:nvSpPr>
        <p:spPr>
          <a:xfrm>
            <a:off x="2574925" y="2458885"/>
            <a:ext cx="2904641" cy="301778"/>
          </a:xfrm>
          <a:noFill/>
          <a:ln w="9525" algn="ctr">
            <a:noFill/>
            <a:miter lim="800000"/>
            <a:headEnd/>
            <a:tailEnd/>
          </a:ln>
        </p:spPr>
        <p:txBody>
          <a:bodyPr wrap="none" lIns="0" tIns="35988" rIns="0" bIns="49511" anchor="b">
            <a:spAutoFit/>
          </a:bodyPr>
          <a:lstStyle>
            <a:lvl1pPr algn="l" rtl="0" eaLnBrk="0" fontAlgn="base" hangingPunct="0">
              <a:lnSpc>
                <a:spcPct val="100000"/>
              </a:lnSpc>
              <a:spcBef>
                <a:spcPct val="0"/>
              </a:spcBef>
              <a:spcAft>
                <a:spcPct val="0"/>
              </a:spcAft>
              <a:buClrTx/>
              <a:buFontTx/>
              <a:buNone/>
              <a:defRPr kumimoji="1" lang="ja-JP" altLang="en-US" sz="1400" kern="1200" dirty="0" smtClean="0">
                <a:solidFill>
                  <a:schemeClr val="tx1"/>
                </a:solidFill>
                <a:latin typeface="Meiryo UI" panose="020B0604030504040204" pitchFamily="50" charset="-128"/>
                <a:ea typeface="Meiryo UI" panose="020B0604030504040204" pitchFamily="50" charset="-128"/>
                <a:cs typeface="+mn-cs"/>
                <a:sym typeface="Meiryo UI" panose="020B0604030504040204" pitchFamily="50" charset="-128"/>
              </a:defRPr>
            </a:lvl1pPr>
            <a:lvl2pPr algn="l" rtl="0" eaLnBrk="0" fontAlgn="base" hangingPunct="0">
              <a:lnSpc>
                <a:spcPct val="100000"/>
              </a:lnSpc>
              <a:spcBef>
                <a:spcPct val="0"/>
              </a:spcBef>
              <a:spcAft>
                <a:spcPct val="0"/>
              </a:spcAft>
              <a:buClrTx/>
              <a:buFontTx/>
              <a:buNone/>
              <a:defRPr kumimoji="1" lang="ja-JP" altLang="en-US" sz="1400" kern="1200" dirty="0" smtClean="0">
                <a:solidFill>
                  <a:schemeClr val="tx1"/>
                </a:solidFill>
                <a:latin typeface="Arial" charset="0"/>
                <a:ea typeface="ＭＳ Ｐゴシック" charset="-128"/>
                <a:cs typeface="+mn-cs"/>
              </a:defRPr>
            </a:lvl2pPr>
            <a:lvl3pPr algn="l" rtl="0" eaLnBrk="0" fontAlgn="base" hangingPunct="0">
              <a:lnSpc>
                <a:spcPct val="100000"/>
              </a:lnSpc>
              <a:spcBef>
                <a:spcPct val="0"/>
              </a:spcBef>
              <a:spcAft>
                <a:spcPct val="0"/>
              </a:spcAft>
              <a:buClrTx/>
              <a:buFontTx/>
              <a:buNone/>
              <a:defRPr kumimoji="1" lang="ja-JP" altLang="en-US" sz="1400" kern="1200" dirty="0" smtClean="0">
                <a:solidFill>
                  <a:schemeClr val="tx1"/>
                </a:solidFill>
                <a:latin typeface="Arial" charset="0"/>
                <a:ea typeface="ＭＳ Ｐゴシック" charset="-128"/>
                <a:cs typeface="+mn-cs"/>
              </a:defRPr>
            </a:lvl3pPr>
            <a:lvl4pPr algn="l" rtl="0" eaLnBrk="0" fontAlgn="base" hangingPunct="0">
              <a:lnSpc>
                <a:spcPct val="100000"/>
              </a:lnSpc>
              <a:spcBef>
                <a:spcPct val="0"/>
              </a:spcBef>
              <a:spcAft>
                <a:spcPct val="0"/>
              </a:spcAft>
              <a:buClrTx/>
              <a:buFontTx/>
              <a:buNone/>
              <a:defRPr kumimoji="1" lang="ja-JP" altLang="en-US" sz="1400" kern="1200" dirty="0" smtClean="0">
                <a:solidFill>
                  <a:schemeClr val="tx1"/>
                </a:solidFill>
                <a:latin typeface="Arial" charset="0"/>
                <a:ea typeface="ＭＳ Ｐゴシック" charset="-128"/>
                <a:cs typeface="+mn-cs"/>
              </a:defRPr>
            </a:lvl4pPr>
            <a:lvl5pPr algn="l" rtl="0" eaLnBrk="0" fontAlgn="base" hangingPunct="0">
              <a:lnSpc>
                <a:spcPct val="100000"/>
              </a:lnSpc>
              <a:spcBef>
                <a:spcPct val="0"/>
              </a:spcBef>
              <a:spcAft>
                <a:spcPct val="0"/>
              </a:spcAft>
              <a:buClrTx/>
              <a:buFontTx/>
              <a:buNone/>
              <a:defRPr kumimoji="1" lang="ja-JP" altLang="en-US" sz="1400" kern="1200" dirty="0">
                <a:solidFill>
                  <a:schemeClr val="tx1"/>
                </a:solidFill>
                <a:latin typeface="Arial" charset="0"/>
                <a:ea typeface="ＭＳ Ｐゴシック" charset="-128"/>
                <a:cs typeface="+mn-cs"/>
              </a:defRPr>
            </a:lvl5pPr>
          </a:lstStyle>
          <a:p>
            <a:pPr lvl="0"/>
            <a:r>
              <a:rPr kumimoji="1" lang="ja-JP" altLang="en-US" dirty="0"/>
              <a:t>予備タイトル（使用しない場合は削除）</a:t>
            </a:r>
          </a:p>
        </p:txBody>
      </p:sp>
      <p:sp>
        <p:nvSpPr>
          <p:cNvPr id="46" name="テキスト プレースホルダ 44"/>
          <p:cNvSpPr>
            <a:spLocks noGrp="1"/>
          </p:cNvSpPr>
          <p:nvPr>
            <p:ph type="body" sz="quarter" idx="11" hasCustomPrompt="1"/>
          </p:nvPr>
        </p:nvSpPr>
        <p:spPr>
          <a:xfrm>
            <a:off x="2714625" y="4419600"/>
            <a:ext cx="1615827" cy="301778"/>
          </a:xfrm>
          <a:noFill/>
          <a:ln w="9525">
            <a:noFill/>
            <a:miter lim="800000"/>
            <a:headEnd/>
            <a:tailEnd/>
          </a:ln>
        </p:spPr>
        <p:txBody>
          <a:bodyPr wrap="none" lIns="0" tIns="35988" rIns="0" bIns="49511" anchor="t" anchorCtr="0">
            <a:spAutoFit/>
          </a:bodyPr>
          <a:lstStyle>
            <a:lvl1pPr algn="l" rtl="0" eaLnBrk="0" fontAlgn="base" hangingPunct="0">
              <a:lnSpc>
                <a:spcPct val="100000"/>
              </a:lnSpc>
              <a:spcBef>
                <a:spcPct val="0"/>
              </a:spcBef>
              <a:spcAft>
                <a:spcPct val="0"/>
              </a:spcAft>
              <a:buClrTx/>
              <a:buFontTx/>
              <a:buNone/>
              <a:defRPr kumimoji="1" lang="ja-JP" altLang="en-US" sz="1400" kern="1200" dirty="0" smtClean="0">
                <a:solidFill>
                  <a:schemeClr val="tx1"/>
                </a:solidFill>
                <a:latin typeface="Meiryo UI" panose="020B0604030504040204" pitchFamily="50" charset="-128"/>
                <a:ea typeface="Meiryo UI" panose="020B0604030504040204" pitchFamily="50" charset="-128"/>
                <a:cs typeface="+mn-cs"/>
                <a:sym typeface="Meiryo UI" panose="020B0604030504040204" pitchFamily="50" charset="-128"/>
              </a:defRPr>
            </a:lvl1pPr>
            <a:lvl2pPr algn="l" rtl="0" eaLnBrk="0" fontAlgn="base" hangingPunct="0">
              <a:lnSpc>
                <a:spcPct val="100000"/>
              </a:lnSpc>
              <a:spcBef>
                <a:spcPct val="0"/>
              </a:spcBef>
              <a:spcAft>
                <a:spcPct val="0"/>
              </a:spcAft>
              <a:buClrTx/>
              <a:buFontTx/>
              <a:buNone/>
              <a:defRPr kumimoji="1" lang="ja-JP" altLang="en-US" sz="1400" kern="1200" dirty="0" smtClean="0">
                <a:solidFill>
                  <a:schemeClr val="tx1"/>
                </a:solidFill>
                <a:latin typeface="Arial" charset="0"/>
                <a:ea typeface="ＭＳ Ｐゴシック" charset="-128"/>
                <a:cs typeface="+mn-cs"/>
              </a:defRPr>
            </a:lvl2pPr>
            <a:lvl3pPr algn="l" rtl="0" eaLnBrk="0" fontAlgn="base" hangingPunct="0">
              <a:lnSpc>
                <a:spcPct val="100000"/>
              </a:lnSpc>
              <a:spcBef>
                <a:spcPct val="0"/>
              </a:spcBef>
              <a:spcAft>
                <a:spcPct val="0"/>
              </a:spcAft>
              <a:buClrTx/>
              <a:buFontTx/>
              <a:buNone/>
              <a:defRPr kumimoji="1" lang="ja-JP" altLang="en-US" sz="1400" kern="1200" dirty="0" smtClean="0">
                <a:solidFill>
                  <a:schemeClr val="tx1"/>
                </a:solidFill>
                <a:latin typeface="Arial" charset="0"/>
                <a:ea typeface="ＭＳ Ｐゴシック" charset="-128"/>
                <a:cs typeface="+mn-cs"/>
              </a:defRPr>
            </a:lvl3pPr>
            <a:lvl4pPr algn="l" rtl="0" eaLnBrk="0" fontAlgn="base" hangingPunct="0">
              <a:lnSpc>
                <a:spcPct val="100000"/>
              </a:lnSpc>
              <a:spcBef>
                <a:spcPct val="0"/>
              </a:spcBef>
              <a:spcAft>
                <a:spcPct val="0"/>
              </a:spcAft>
              <a:buClrTx/>
              <a:buFontTx/>
              <a:buNone/>
              <a:defRPr kumimoji="1" lang="ja-JP" altLang="en-US" sz="1400" kern="1200" dirty="0" smtClean="0">
                <a:solidFill>
                  <a:schemeClr val="tx1"/>
                </a:solidFill>
                <a:latin typeface="Arial" charset="0"/>
                <a:ea typeface="ＭＳ Ｐゴシック" charset="-128"/>
                <a:cs typeface="+mn-cs"/>
              </a:defRPr>
            </a:lvl4pPr>
            <a:lvl5pPr algn="l" rtl="0" eaLnBrk="0" fontAlgn="base" hangingPunct="0">
              <a:lnSpc>
                <a:spcPct val="100000"/>
              </a:lnSpc>
              <a:spcBef>
                <a:spcPct val="0"/>
              </a:spcBef>
              <a:spcAft>
                <a:spcPct val="0"/>
              </a:spcAft>
              <a:buClrTx/>
              <a:buFontTx/>
              <a:buNone/>
              <a:defRPr kumimoji="1" lang="ja-JP" altLang="en-US" sz="1400" kern="1200" dirty="0">
                <a:solidFill>
                  <a:schemeClr val="tx1"/>
                </a:solidFill>
                <a:latin typeface="Arial" charset="0"/>
                <a:ea typeface="ＭＳ Ｐゴシック" charset="-128"/>
                <a:cs typeface="+mn-cs"/>
              </a:defRPr>
            </a:lvl5pPr>
          </a:lstStyle>
          <a:p>
            <a:pPr lvl="0"/>
            <a:r>
              <a:rPr kumimoji="1" lang="ja-JP" altLang="en-US" dirty="0"/>
              <a:t>○○○○年○月○日</a:t>
            </a:r>
          </a:p>
        </p:txBody>
      </p:sp>
      <p:sp>
        <p:nvSpPr>
          <p:cNvPr id="50" name="テキスト プレースホルダ 48"/>
          <p:cNvSpPr>
            <a:spLocks noGrp="1"/>
          </p:cNvSpPr>
          <p:nvPr>
            <p:ph type="body" sz="quarter" idx="12" hasCustomPrompt="1"/>
          </p:nvPr>
        </p:nvSpPr>
        <p:spPr>
          <a:xfrm>
            <a:off x="2727129" y="784506"/>
            <a:ext cx="2348400" cy="424888"/>
          </a:xfrm>
          <a:noFill/>
          <a:ln w="9525">
            <a:noFill/>
            <a:miter lim="800000"/>
            <a:headEnd/>
            <a:tailEnd/>
          </a:ln>
        </p:spPr>
        <p:txBody>
          <a:bodyPr wrap="none" lIns="0" tIns="35988" rIns="0" bIns="49511" anchor="t" anchorCtr="0">
            <a:spAutoFit/>
          </a:bodyPr>
          <a:lstStyle>
            <a:lvl1pPr algn="l" rtl="0" eaLnBrk="0" fontAlgn="base" hangingPunct="0">
              <a:lnSpc>
                <a:spcPct val="100000"/>
              </a:lnSpc>
              <a:spcBef>
                <a:spcPct val="0"/>
              </a:spcBef>
              <a:spcAft>
                <a:spcPct val="0"/>
              </a:spcAft>
              <a:buClrTx/>
              <a:buFontTx/>
              <a:buNone/>
              <a:defRPr kumimoji="1" lang="zh-CN" altLang="en-US" sz="2200" b="1" kern="1200" dirty="0" smtClean="0">
                <a:solidFill>
                  <a:schemeClr val="tx1"/>
                </a:solidFill>
                <a:latin typeface="Meiryo UI" panose="020B0604030504040204" pitchFamily="50" charset="-128"/>
                <a:ea typeface="Meiryo UI" panose="020B0604030504040204" pitchFamily="50" charset="-128"/>
                <a:cs typeface="+mn-cs"/>
                <a:sym typeface="Meiryo UI" panose="020B0604030504040204" pitchFamily="50" charset="-128"/>
              </a:defRPr>
            </a:lvl1pPr>
          </a:lstStyle>
          <a:p>
            <a:pPr lvl="0"/>
            <a:r>
              <a:rPr kumimoji="1" lang="zh-CN" altLang="en-US" dirty="0"/>
              <a:t>○○株式会社 御中</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セクション見出し">
    <p:spTree>
      <p:nvGrpSpPr>
        <p:cNvPr id="1" name=""/>
        <p:cNvGrpSpPr/>
        <p:nvPr/>
      </p:nvGrpSpPr>
      <p:grpSpPr>
        <a:xfrm>
          <a:off x="0" y="0"/>
          <a:ext cx="0" cy="0"/>
          <a:chOff x="0" y="0"/>
          <a:chExt cx="0" cy="0"/>
        </a:xfrm>
      </p:grpSpPr>
      <p:graphicFrame>
        <p:nvGraphicFramePr>
          <p:cNvPr id="3" name="オブジェクト 2" hidden="1"/>
          <p:cNvGraphicFramePr>
            <a:graphicFrameLocks noChangeAspect="1"/>
          </p:cNvGraphicFramePr>
          <p:nvPr userDrawn="1">
            <p:custDataLst>
              <p:tags r:id="rId1"/>
            </p:custDataLst>
            <p:extLst>
              <p:ext uri="{D42A27DB-BD31-4B8C-83A1-F6EECF244321}">
                <p14:modId xmlns:p14="http://schemas.microsoft.com/office/powerpoint/2010/main" val="5374650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3" name="オブジェクト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正方形/長方形 3" hidden="1"/>
          <p:cNvSpPr/>
          <p:nvPr userDrawn="1">
            <p:custDataLst>
              <p:tags r:id="rId2"/>
            </p:custDataLst>
          </p:nvPr>
        </p:nvSpPr>
        <p:spPr bwMode="auto">
          <a:xfrm>
            <a:off x="0" y="0"/>
            <a:ext cx="158750" cy="158750"/>
          </a:xfrm>
          <a:prstGeom prst="rect">
            <a:avLst/>
          </a:prstGeom>
          <a:solidFill>
            <a:schemeClr val="accent1"/>
          </a:solidFill>
          <a:ln w="12700" cap="flat" cmpd="sng" algn="ctr">
            <a:solidFill>
              <a:schemeClr val="bg2"/>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lvl="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ja-JP" altLang="en-US" sz="2800" b="1"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cs typeface="+mj-cs"/>
              <a:sym typeface="Meiryo UI" panose="020B0604030504040204" pitchFamily="50" charset="-128"/>
            </a:endParaRPr>
          </a:p>
        </p:txBody>
      </p:sp>
      <p:sp>
        <p:nvSpPr>
          <p:cNvPr id="36" name="テキスト ボックス 35"/>
          <p:cNvSpPr txBox="1"/>
          <p:nvPr userDrawn="1"/>
        </p:nvSpPr>
        <p:spPr>
          <a:xfrm>
            <a:off x="9083675" y="6477000"/>
            <a:ext cx="406400" cy="260350"/>
          </a:xfrm>
          <a:prstGeom prst="rect">
            <a:avLst/>
          </a:prstGeom>
          <a:noFill/>
        </p:spPr>
        <p:txBody>
          <a:bodyPr wrap="none"/>
          <a:lstStyle/>
          <a:p>
            <a:pPr algn="r">
              <a:defRPr/>
            </a:pPr>
            <a:fld id="{5B83CBD0-757A-40FF-BAE8-D8C56A0E7A67}" type="slidenum">
              <a:rPr lang="ja-JP" altLang="en-US">
                <a:latin typeface="Meiryo UI" panose="020B0604030504040204" pitchFamily="50" charset="-128"/>
                <a:ea typeface="Meiryo UI" panose="020B0604030504040204" pitchFamily="50" charset="-128"/>
                <a:sym typeface="Meiryo UI" panose="020B0604030504040204" pitchFamily="50" charset="-128"/>
              </a:rPr>
              <a:pPr algn="r">
                <a:defRPr/>
              </a:pPr>
              <a:t>‹#›</a:t>
            </a:fld>
            <a:endParaRPr lang="ja-JP" altLang="en-US" dirty="0">
              <a:latin typeface="Meiryo UI" panose="020B0604030504040204" pitchFamily="50" charset="-128"/>
              <a:ea typeface="Meiryo UI" panose="020B0604030504040204" pitchFamily="50" charset="-128"/>
              <a:sym typeface="Meiryo UI" panose="020B0604030504040204" pitchFamily="50" charset="-128"/>
            </a:endParaRPr>
          </a:p>
        </p:txBody>
      </p:sp>
      <p:sp>
        <p:nvSpPr>
          <p:cNvPr id="37" name="テキスト ボックス 36"/>
          <p:cNvSpPr txBox="1"/>
          <p:nvPr userDrawn="1"/>
        </p:nvSpPr>
        <p:spPr>
          <a:xfrm>
            <a:off x="9297988" y="6477000"/>
            <a:ext cx="347662" cy="258763"/>
          </a:xfrm>
          <a:prstGeom prst="rect">
            <a:avLst/>
          </a:prstGeom>
          <a:noFill/>
        </p:spPr>
        <p:txBody>
          <a:bodyPr wrap="none"/>
          <a:lstStyle/>
          <a:p>
            <a:pPr algn="l">
              <a:defRPr/>
            </a:pPr>
            <a:r>
              <a:rPr lang="en-US" altLang="ja-JP" dirty="0">
                <a:solidFill>
                  <a:schemeClr val="bg1"/>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dirty="0">
                <a:solidFill>
                  <a:schemeClr val="bg1"/>
                </a:solidFill>
                <a:latin typeface="Meiryo UI" panose="020B0604030504040204" pitchFamily="50" charset="-128"/>
                <a:ea typeface="Meiryo UI" panose="020B0604030504040204" pitchFamily="50" charset="-128"/>
                <a:sym typeface="Meiryo UI" panose="020B0604030504040204" pitchFamily="50" charset="-128"/>
              </a:rPr>
              <a:t>●</a:t>
            </a:r>
          </a:p>
        </p:txBody>
      </p:sp>
      <p:sp>
        <p:nvSpPr>
          <p:cNvPr id="241667" name="Rectangle 3"/>
          <p:cNvSpPr>
            <a:spLocks noGrp="1" noChangeArrowheads="1"/>
          </p:cNvSpPr>
          <p:nvPr>
            <p:ph type="ctrTitle" hasCustomPrompt="1"/>
          </p:nvPr>
        </p:nvSpPr>
        <p:spPr>
          <a:xfrm>
            <a:off x="2720975" y="1826875"/>
            <a:ext cx="6769100" cy="430887"/>
          </a:xfrm>
        </p:spPr>
        <p:txBody>
          <a:bodyPr anchor="ctr"/>
          <a:lstStyle>
            <a:lvl1pPr hangingPunct="0">
              <a:defRPr sz="2800">
                <a:latin typeface="Meiryo UI" panose="020B0604030504040204" pitchFamily="50" charset="-128"/>
                <a:ea typeface="Meiryo UI" panose="020B0604030504040204" pitchFamily="50" charset="-128"/>
                <a:sym typeface="Meiryo UI" panose="020B0604030504040204" pitchFamily="50" charset="-128"/>
              </a:defRPr>
            </a:lvl1pPr>
          </a:lstStyle>
          <a:p>
            <a:r>
              <a:rPr kumimoji="1" lang="en-US" altLang="ja-JP" dirty="0"/>
              <a:t>I.</a:t>
            </a:r>
            <a:r>
              <a:rPr kumimoji="1" lang="ja-JP" altLang="en-US" dirty="0"/>
              <a:t> タイトル</a:t>
            </a:r>
            <a:r>
              <a:rPr kumimoji="1" lang="en-US" altLang="ja-JP" dirty="0"/>
              <a:t>MSP</a:t>
            </a:r>
            <a:r>
              <a:rPr kumimoji="1" lang="ja-JP" altLang="en-US" dirty="0"/>
              <a:t>ゴシック</a:t>
            </a:r>
            <a:r>
              <a:rPr kumimoji="1" lang="en-US" altLang="ja-JP" dirty="0"/>
              <a:t>28pt</a:t>
            </a:r>
            <a:r>
              <a:rPr lang="ja-JP" altLang="en-US" dirty="0"/>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本文スライド">
    <p:spTree>
      <p:nvGrpSpPr>
        <p:cNvPr id="1" name=""/>
        <p:cNvGrpSpPr/>
        <p:nvPr/>
      </p:nvGrpSpPr>
      <p:grpSpPr>
        <a:xfrm>
          <a:off x="0" y="0"/>
          <a:ext cx="0" cy="0"/>
          <a:chOff x="0" y="0"/>
          <a:chExt cx="0" cy="0"/>
        </a:xfrm>
      </p:grpSpPr>
      <p:graphicFrame>
        <p:nvGraphicFramePr>
          <p:cNvPr id="3" name="オブジェクト 2" hidden="1"/>
          <p:cNvGraphicFramePr>
            <a:graphicFrameLocks noChangeAspect="1"/>
          </p:cNvGraphicFramePr>
          <p:nvPr userDrawn="1">
            <p:custDataLst>
              <p:tags r:id="rId1"/>
            </p:custDataLst>
            <p:extLst>
              <p:ext uri="{D42A27DB-BD31-4B8C-83A1-F6EECF244321}">
                <p14:modId xmlns:p14="http://schemas.microsoft.com/office/powerpoint/2010/main" val="25103962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54" imgH="551" progId="TCLayout.ActiveDocument.1">
                  <p:embed/>
                </p:oleObj>
              </mc:Choice>
              <mc:Fallback>
                <p:oleObj name="think-cell スライド" r:id="rId3" imgW="554" imgH="551" progId="TCLayout.ActiveDocument.1">
                  <p:embed/>
                  <p:pic>
                    <p:nvPicPr>
                      <p:cNvPr id="3" name="オブジェクト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p:cNvSpPr>
            <a:spLocks noGrp="1"/>
          </p:cNvSpPr>
          <p:nvPr>
            <p:ph type="title" hasCustomPrompt="1"/>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lvl1pPr>
              <a:spcBef>
                <a:spcPts val="600"/>
              </a:spcBef>
              <a:defRPr kumimoji="1" lang="ja-JP" altLang="en-US" sz="2000" b="1" dirty="0">
                <a:solidFill>
                  <a:schemeClr val="tx2"/>
                </a:solidFill>
                <a:latin typeface="Meiryo UI" panose="020B0604030504040204" pitchFamily="50" charset="-128"/>
                <a:ea typeface="Meiryo UI" panose="020B0604030504040204" pitchFamily="50" charset="-128"/>
                <a:cs typeface="+mj-cs"/>
                <a:sym typeface="Meiryo UI" panose="020B0604030504040204" pitchFamily="50" charset="-128"/>
              </a:defRPr>
            </a:lvl1pPr>
          </a:lstStyle>
          <a:p>
            <a:pPr lvl="0" algn="l" defTabSz="990600" rtl="0" eaLnBrk="0" fontAlgn="base" hangingPunct="0">
              <a:spcBef>
                <a:spcPct val="0"/>
              </a:spcBef>
              <a:spcAft>
                <a:spcPct val="0"/>
              </a:spcAft>
            </a:pPr>
            <a:r>
              <a:rPr lang="ja-JP" altLang="en-US" dirty="0"/>
              <a:t>タイトル</a:t>
            </a:r>
            <a:r>
              <a:rPr lang="en-US" altLang="ja-JP" dirty="0"/>
              <a:t>MSP</a:t>
            </a:r>
            <a:r>
              <a:rPr lang="ja-JP" altLang="en-US" dirty="0"/>
              <a:t>ゴシック</a:t>
            </a:r>
            <a:r>
              <a:rPr lang="en-US" altLang="ja-JP" dirty="0"/>
              <a:t>20pt□□□□</a:t>
            </a:r>
            <a:endParaRPr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oleObject" Target="../embeddings/oleObject1.bin"/><Relationship Id="rId5" Type="http://schemas.openxmlformats.org/officeDocument/2006/relationships/tags" Target="../tags/tag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5"/>
            </p:custDataLst>
            <p:extLst>
              <p:ext uri="{D42A27DB-BD31-4B8C-83A1-F6EECF244321}">
                <p14:modId xmlns:p14="http://schemas.microsoft.com/office/powerpoint/2010/main" val="15001142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554" imgH="551" progId="TCLayout.ActiveDocument.1">
                  <p:embed/>
                </p:oleObj>
              </mc:Choice>
              <mc:Fallback>
                <p:oleObj name="think-cell スライド" r:id="rId6" imgW="554" imgH="551" progId="TCLayout.ActiveDocument.1">
                  <p:embed/>
                  <p:pic>
                    <p:nvPicPr>
                      <p:cNvPr id="2" name="オブジェクト 1"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8" name="テキスト ボックス 37"/>
          <p:cNvSpPr txBox="1"/>
          <p:nvPr userDrawn="1"/>
        </p:nvSpPr>
        <p:spPr>
          <a:xfrm>
            <a:off x="9083675" y="6477000"/>
            <a:ext cx="406400" cy="260350"/>
          </a:xfrm>
          <a:prstGeom prst="rect">
            <a:avLst/>
          </a:prstGeom>
          <a:noFill/>
        </p:spPr>
        <p:txBody>
          <a:bodyPr wrap="none"/>
          <a:lstStyle/>
          <a:p>
            <a:pPr algn="r">
              <a:defRPr/>
            </a:pPr>
            <a:fld id="{54FC02CB-9E9B-446E-AF88-F271348760CE}" type="slidenum">
              <a:rPr lang="ja-JP" altLang="en-US">
                <a:latin typeface="Meiryo UI" panose="020B0604030504040204" pitchFamily="50" charset="-128"/>
                <a:ea typeface="Meiryo UI" panose="020B0604030504040204" pitchFamily="50" charset="-128"/>
                <a:sym typeface="Meiryo UI" panose="020B0604030504040204" pitchFamily="50" charset="-128"/>
              </a:rPr>
              <a:pPr algn="r">
                <a:defRPr/>
              </a:pPr>
              <a:t>‹#›</a:t>
            </a:fld>
            <a:endParaRPr lang="ja-JP" altLang="en-US" dirty="0">
              <a:latin typeface="Meiryo UI" panose="020B0604030504040204" pitchFamily="50" charset="-128"/>
              <a:ea typeface="Meiryo UI" panose="020B0604030504040204" pitchFamily="50" charset="-128"/>
              <a:sym typeface="Meiryo UI" panose="020B0604030504040204" pitchFamily="50" charset="-128"/>
            </a:endParaRPr>
          </a:p>
        </p:txBody>
      </p:sp>
      <p:sp>
        <p:nvSpPr>
          <p:cNvPr id="39" name="テキスト ボックス 38"/>
          <p:cNvSpPr txBox="1"/>
          <p:nvPr userDrawn="1"/>
        </p:nvSpPr>
        <p:spPr>
          <a:xfrm>
            <a:off x="9297988" y="6477000"/>
            <a:ext cx="347662" cy="258763"/>
          </a:xfrm>
          <a:prstGeom prst="rect">
            <a:avLst/>
          </a:prstGeom>
          <a:noFill/>
        </p:spPr>
        <p:txBody>
          <a:bodyPr wrap="none"/>
          <a:lstStyle/>
          <a:p>
            <a:pPr algn="l">
              <a:defRPr/>
            </a:pPr>
            <a:r>
              <a:rPr lang="en-US" altLang="ja-JP" dirty="0">
                <a:solidFill>
                  <a:schemeClr val="bg1"/>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dirty="0">
                <a:solidFill>
                  <a:schemeClr val="bg1"/>
                </a:solidFill>
                <a:latin typeface="Meiryo UI" panose="020B0604030504040204" pitchFamily="50" charset="-128"/>
                <a:ea typeface="Meiryo UI" panose="020B0604030504040204" pitchFamily="50" charset="-128"/>
                <a:sym typeface="Meiryo UI" panose="020B0604030504040204" pitchFamily="50" charset="-128"/>
              </a:rPr>
              <a:t>●</a:t>
            </a:r>
          </a:p>
        </p:txBody>
      </p:sp>
      <p:sp>
        <p:nvSpPr>
          <p:cNvPr id="1029" name="Rectangle 35"/>
          <p:cNvSpPr>
            <a:spLocks noGrp="1" noChangeArrowheads="1"/>
          </p:cNvSpPr>
          <p:nvPr userDrawn="1">
            <p:ph type="title"/>
          </p:nvPr>
        </p:nvSpPr>
        <p:spPr bwMode="auto">
          <a:xfrm>
            <a:off x="406400" y="662087"/>
            <a:ext cx="9061450" cy="307777"/>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ja-JP" altLang="en-US" dirty="0"/>
              <a:t>マスタータイトルの書式設定</a:t>
            </a:r>
          </a:p>
        </p:txBody>
      </p:sp>
      <p:sp>
        <p:nvSpPr>
          <p:cNvPr id="1030" name="Rectangle 37"/>
          <p:cNvSpPr>
            <a:spLocks noGrp="1" noChangeArrowheads="1"/>
          </p:cNvSpPr>
          <p:nvPr userDrawn="1">
            <p:ph type="body" idx="1"/>
          </p:nvPr>
        </p:nvSpPr>
        <p:spPr bwMode="auto">
          <a:xfrm>
            <a:off x="419100" y="1285875"/>
            <a:ext cx="9064625" cy="51657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ja-JP" altLang="en-US" dirty="0"/>
              <a:t>第 </a:t>
            </a:r>
            <a:r>
              <a:rPr lang="en-US" altLang="ja-JP" dirty="0"/>
              <a:t>1 </a:t>
            </a:r>
            <a:r>
              <a:rPr lang="ja-JP" altLang="en-US" dirty="0"/>
              <a:t>レベル</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p:txBody>
      </p:sp>
      <p:sp>
        <p:nvSpPr>
          <p:cNvPr id="240676" name="Line 36"/>
          <p:cNvSpPr>
            <a:spLocks noChangeShapeType="1"/>
          </p:cNvSpPr>
          <p:nvPr userDrawn="1"/>
        </p:nvSpPr>
        <p:spPr bwMode="auto">
          <a:xfrm flipV="1">
            <a:off x="374650" y="549275"/>
            <a:ext cx="9156654" cy="0"/>
          </a:xfrm>
          <a:prstGeom prst="line">
            <a:avLst/>
          </a:prstGeom>
          <a:noFill/>
          <a:ln w="25400">
            <a:solidFill>
              <a:srgbClr val="E60000"/>
            </a:solidFill>
            <a:round/>
            <a:headEnd/>
            <a:tailEnd/>
          </a:ln>
          <a:effectLst/>
        </p:spPr>
        <p:txBody>
          <a:bodyPr>
            <a:spAutoFit/>
          </a:bodyPr>
          <a:lstStyle/>
          <a:p>
            <a:pPr>
              <a:defRPr/>
            </a:pPr>
            <a:endParaRPr lang="ja-JP" altLang="en-US">
              <a:latin typeface="Meiryo UI" panose="020B0604030504040204" pitchFamily="50" charset="-128"/>
              <a:ea typeface="Meiryo UI" panose="020B0604030504040204" pitchFamily="50" charset="-128"/>
              <a:sym typeface="Meiryo UI" panose="020B0604030504040204" pitchFamily="50" charset="-128"/>
            </a:endParaRPr>
          </a:p>
        </p:txBody>
      </p:sp>
      <p:sp>
        <p:nvSpPr>
          <p:cNvPr id="240681" name="Line 41"/>
          <p:cNvSpPr>
            <a:spLocks noChangeShapeType="1"/>
          </p:cNvSpPr>
          <p:nvPr userDrawn="1"/>
        </p:nvSpPr>
        <p:spPr bwMode="auto">
          <a:xfrm flipV="1">
            <a:off x="374650" y="1082675"/>
            <a:ext cx="9161463" cy="0"/>
          </a:xfrm>
          <a:prstGeom prst="line">
            <a:avLst/>
          </a:prstGeom>
          <a:noFill/>
          <a:ln w="15875">
            <a:solidFill>
              <a:srgbClr val="808080"/>
            </a:solidFill>
            <a:round/>
            <a:headEnd/>
            <a:tailEnd/>
          </a:ln>
          <a:effectLst/>
        </p:spPr>
        <p:txBody>
          <a:bodyPr>
            <a:spAutoFit/>
          </a:bodyPr>
          <a:lstStyle/>
          <a:p>
            <a:pPr>
              <a:defRPr/>
            </a:pPr>
            <a:endParaRPr lang="ja-JP" altLang="en-US">
              <a:latin typeface="Meiryo UI" panose="020B0604030504040204" pitchFamily="50" charset="-128"/>
              <a:ea typeface="Meiryo UI" panose="020B0604030504040204" pitchFamily="50" charset="-128"/>
              <a:sym typeface="Meiryo UI" panose="020B0604030504040204" pitchFamily="50" charset="-128"/>
            </a:endParaRP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68" r:id="rId3"/>
  </p:sldLayoutIdLst>
  <p:hf hdr="0" ftr="0" dt="0"/>
  <p:txStyles>
    <p:titleStyle>
      <a:lvl1pPr algn="l" defTabSz="990600" rtl="0" eaLnBrk="0" fontAlgn="base" hangingPunct="0">
        <a:spcBef>
          <a:spcPct val="0"/>
        </a:spcBef>
        <a:spcAft>
          <a:spcPct val="0"/>
        </a:spcAft>
        <a:defRPr kumimoji="1" sz="2000" b="1">
          <a:solidFill>
            <a:schemeClr val="tx2"/>
          </a:solidFill>
          <a:latin typeface="Meiryo UI" panose="020B0604030504040204" pitchFamily="50" charset="-128"/>
          <a:ea typeface="Meiryo UI" panose="020B0604030504040204" pitchFamily="50" charset="-128"/>
          <a:cs typeface="+mj-cs"/>
          <a:sym typeface="Meiryo UI" panose="020B0604030504040204" pitchFamily="50" charset="-128"/>
        </a:defRPr>
      </a:lvl1pPr>
      <a:lvl2pPr algn="l" defTabSz="990600" rtl="0" eaLnBrk="0" fontAlgn="base" hangingPunct="0">
        <a:spcBef>
          <a:spcPct val="0"/>
        </a:spcBef>
        <a:spcAft>
          <a:spcPct val="0"/>
        </a:spcAft>
        <a:defRPr kumimoji="1" sz="2000" b="1">
          <a:solidFill>
            <a:schemeClr val="tx2"/>
          </a:solidFill>
          <a:latin typeface="Arial" charset="0"/>
          <a:ea typeface="ＭＳ Ｐゴシック" charset="-128"/>
        </a:defRPr>
      </a:lvl2pPr>
      <a:lvl3pPr algn="l" defTabSz="990600" rtl="0" eaLnBrk="0" fontAlgn="base" hangingPunct="0">
        <a:spcBef>
          <a:spcPct val="0"/>
        </a:spcBef>
        <a:spcAft>
          <a:spcPct val="0"/>
        </a:spcAft>
        <a:defRPr kumimoji="1" sz="2000" b="1">
          <a:solidFill>
            <a:schemeClr val="tx2"/>
          </a:solidFill>
          <a:latin typeface="Arial" charset="0"/>
          <a:ea typeface="ＭＳ Ｐゴシック" charset="-128"/>
        </a:defRPr>
      </a:lvl3pPr>
      <a:lvl4pPr algn="l" defTabSz="990600" rtl="0" eaLnBrk="0" fontAlgn="base" hangingPunct="0">
        <a:spcBef>
          <a:spcPct val="0"/>
        </a:spcBef>
        <a:spcAft>
          <a:spcPct val="0"/>
        </a:spcAft>
        <a:defRPr kumimoji="1" sz="2000" b="1">
          <a:solidFill>
            <a:schemeClr val="tx2"/>
          </a:solidFill>
          <a:latin typeface="Arial" charset="0"/>
          <a:ea typeface="ＭＳ Ｐゴシック" charset="-128"/>
        </a:defRPr>
      </a:lvl4pPr>
      <a:lvl5pPr algn="l" defTabSz="990600" rtl="0" eaLnBrk="0" fontAlgn="base" hangingPunct="0">
        <a:spcBef>
          <a:spcPct val="0"/>
        </a:spcBef>
        <a:spcAft>
          <a:spcPct val="0"/>
        </a:spcAft>
        <a:defRPr kumimoji="1" sz="2000" b="1">
          <a:solidFill>
            <a:schemeClr val="tx2"/>
          </a:solidFill>
          <a:latin typeface="Arial" charset="0"/>
          <a:ea typeface="ＭＳ Ｐゴシック" charset="-128"/>
        </a:defRPr>
      </a:lvl5pPr>
      <a:lvl6pPr marL="457200" algn="l" defTabSz="990600" rtl="0" fontAlgn="base">
        <a:spcBef>
          <a:spcPct val="0"/>
        </a:spcBef>
        <a:spcAft>
          <a:spcPct val="0"/>
        </a:spcAft>
        <a:defRPr kumimoji="1" sz="2000" b="1">
          <a:solidFill>
            <a:schemeClr val="tx2"/>
          </a:solidFill>
          <a:latin typeface="Arial" charset="0"/>
          <a:ea typeface="ＭＳ Ｐゴシック" charset="-128"/>
        </a:defRPr>
      </a:lvl6pPr>
      <a:lvl7pPr marL="914400" algn="l" defTabSz="990600" rtl="0" fontAlgn="base">
        <a:spcBef>
          <a:spcPct val="0"/>
        </a:spcBef>
        <a:spcAft>
          <a:spcPct val="0"/>
        </a:spcAft>
        <a:defRPr kumimoji="1" sz="2000" b="1">
          <a:solidFill>
            <a:schemeClr val="tx2"/>
          </a:solidFill>
          <a:latin typeface="Arial" charset="0"/>
          <a:ea typeface="ＭＳ Ｐゴシック" charset="-128"/>
        </a:defRPr>
      </a:lvl7pPr>
      <a:lvl8pPr marL="1371600" algn="l" defTabSz="990600" rtl="0" fontAlgn="base">
        <a:spcBef>
          <a:spcPct val="0"/>
        </a:spcBef>
        <a:spcAft>
          <a:spcPct val="0"/>
        </a:spcAft>
        <a:defRPr kumimoji="1" sz="2000" b="1">
          <a:solidFill>
            <a:schemeClr val="tx2"/>
          </a:solidFill>
          <a:latin typeface="Arial" charset="0"/>
          <a:ea typeface="ＭＳ Ｐゴシック" charset="-128"/>
        </a:defRPr>
      </a:lvl8pPr>
      <a:lvl9pPr marL="1828800" algn="l" defTabSz="990600" rtl="0" fontAlgn="base">
        <a:spcBef>
          <a:spcPct val="0"/>
        </a:spcBef>
        <a:spcAft>
          <a:spcPct val="0"/>
        </a:spcAft>
        <a:defRPr kumimoji="1" sz="2000" b="1">
          <a:solidFill>
            <a:schemeClr val="tx2"/>
          </a:solidFill>
          <a:latin typeface="Arial" charset="0"/>
          <a:ea typeface="ＭＳ Ｐゴシック" charset="-128"/>
        </a:defRPr>
      </a:lvl9pPr>
    </p:titleStyle>
    <p:bodyStyle>
      <a:lvl1pPr marL="266700" indent="-266700" algn="l" rtl="0" eaLnBrk="0" fontAlgn="base" hangingPunct="0">
        <a:lnSpc>
          <a:spcPct val="120000"/>
        </a:lnSpc>
        <a:spcBef>
          <a:spcPts val="600"/>
        </a:spcBef>
        <a:spcAft>
          <a:spcPct val="0"/>
        </a:spcAft>
        <a:buClr>
          <a:schemeClr val="bg2"/>
        </a:buClr>
        <a:buFont typeface="Wingdings" pitchFamily="2" charset="2"/>
        <a:buChar char="n"/>
        <a:defRPr kumimoji="1" sz="1400">
          <a:solidFill>
            <a:srgbClr val="000000"/>
          </a:solidFill>
          <a:latin typeface="Meiryo UI" panose="020B0604030504040204" pitchFamily="50" charset="-128"/>
          <a:ea typeface="Meiryo UI" panose="020B0604030504040204" pitchFamily="50" charset="-128"/>
          <a:cs typeface="+mn-cs"/>
          <a:sym typeface="Meiryo UI" panose="020B0604030504040204" pitchFamily="50" charset="-128"/>
        </a:defRPr>
      </a:lvl1pPr>
      <a:lvl2pPr marL="539750" indent="-271463" algn="l" rtl="0" eaLnBrk="0" fontAlgn="base" hangingPunct="0">
        <a:lnSpc>
          <a:spcPct val="120000"/>
        </a:lnSpc>
        <a:spcBef>
          <a:spcPts val="600"/>
        </a:spcBef>
        <a:spcAft>
          <a:spcPct val="0"/>
        </a:spcAft>
        <a:buClr>
          <a:schemeClr val="bg2"/>
        </a:buClr>
        <a:buFont typeface="Wingdings" pitchFamily="2" charset="2"/>
        <a:buChar char="l"/>
        <a:defRPr kumimoji="1" sz="1200">
          <a:solidFill>
            <a:srgbClr val="000000"/>
          </a:solidFill>
          <a:latin typeface="Meiryo UI" panose="020B0604030504040204" pitchFamily="50" charset="-128"/>
          <a:ea typeface="Meiryo UI" panose="020B0604030504040204" pitchFamily="50" charset="-128"/>
          <a:sym typeface="Meiryo UI" panose="020B0604030504040204" pitchFamily="50" charset="-128"/>
        </a:defRPr>
      </a:lvl2pPr>
      <a:lvl3pPr marL="812800" indent="-271463" algn="l" rtl="0" eaLnBrk="0" fontAlgn="base" hangingPunct="0">
        <a:lnSpc>
          <a:spcPct val="120000"/>
        </a:lnSpc>
        <a:spcBef>
          <a:spcPts val="600"/>
        </a:spcBef>
        <a:spcAft>
          <a:spcPct val="0"/>
        </a:spcAft>
        <a:buClr>
          <a:schemeClr val="bg2"/>
        </a:buClr>
        <a:buFont typeface="ＭＳ Ｐゴシック" charset="-128"/>
        <a:buChar char="–"/>
        <a:defRPr sz="1200">
          <a:solidFill>
            <a:srgbClr val="000000"/>
          </a:solidFill>
          <a:latin typeface="Meiryo UI" panose="020B0604030504040204" pitchFamily="50" charset="-128"/>
          <a:ea typeface="Meiryo UI" panose="020B0604030504040204" pitchFamily="50" charset="-128"/>
          <a:sym typeface="Meiryo UI" panose="020B0604030504040204" pitchFamily="50" charset="-128"/>
        </a:defRPr>
      </a:lvl3pPr>
      <a:lvl4pPr marL="1079500" indent="-265113" algn="l" rtl="0" eaLnBrk="0" fontAlgn="base" hangingPunct="0">
        <a:lnSpc>
          <a:spcPct val="120000"/>
        </a:lnSpc>
        <a:spcBef>
          <a:spcPts val="600"/>
        </a:spcBef>
        <a:spcAft>
          <a:spcPct val="0"/>
        </a:spcAft>
        <a:buClr>
          <a:schemeClr val="bg2"/>
        </a:buClr>
        <a:buFont typeface="ＭＳ Ｐゴシック" charset="-128"/>
        <a:buChar char="–"/>
        <a:defRPr kumimoji="1" sz="1200">
          <a:solidFill>
            <a:srgbClr val="000000"/>
          </a:solidFill>
          <a:latin typeface="Meiryo UI" panose="020B0604030504040204" pitchFamily="50" charset="-128"/>
          <a:ea typeface="Meiryo UI" panose="020B0604030504040204" pitchFamily="50" charset="-128"/>
          <a:sym typeface="Meiryo UI" panose="020B0604030504040204" pitchFamily="50" charset="-128"/>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1.emf"/><Relationship Id="rId5" Type="http://schemas.openxmlformats.org/officeDocument/2006/relationships/oleObject" Target="../embeddings/oleObject10.bin"/><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oleObject" Target="../embeddings/oleObject11.bin"/><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24.xml"/><Relationship Id="rId5" Type="http://schemas.openxmlformats.org/officeDocument/2006/relationships/image" Target="../media/image1.emf"/><Relationship Id="rId4" Type="http://schemas.openxmlformats.org/officeDocument/2006/relationships/oleObject" Target="../embeddings/oleObject12.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25.xml"/><Relationship Id="rId5" Type="http://schemas.openxmlformats.org/officeDocument/2006/relationships/image" Target="../media/image1.emf"/><Relationship Id="rId4" Type="http://schemas.openxmlformats.org/officeDocument/2006/relationships/oleObject" Target="../embeddings/oleObject13.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26.xml"/><Relationship Id="rId5" Type="http://schemas.openxmlformats.org/officeDocument/2006/relationships/image" Target="../media/image1.emf"/><Relationship Id="rId4" Type="http://schemas.openxmlformats.org/officeDocument/2006/relationships/oleObject" Target="../embeddings/oleObject14.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7.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28.xml"/><Relationship Id="rId5" Type="http://schemas.openxmlformats.org/officeDocument/2006/relationships/image" Target="../media/image1.emf"/><Relationship Id="rId4" Type="http://schemas.openxmlformats.org/officeDocument/2006/relationships/oleObject" Target="../embeddings/oleObject15.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29.xml"/><Relationship Id="rId5" Type="http://schemas.openxmlformats.org/officeDocument/2006/relationships/image" Target="../media/image1.emf"/><Relationship Id="rId4" Type="http://schemas.openxmlformats.org/officeDocument/2006/relationships/oleObject" Target="../embeddings/oleObject15.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30.xml"/><Relationship Id="rId5" Type="http://schemas.openxmlformats.org/officeDocument/2006/relationships/image" Target="../media/image1.emf"/><Relationship Id="rId4" Type="http://schemas.openxmlformats.org/officeDocument/2006/relationships/oleObject" Target="../embeddings/oleObject15.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0.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11.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12.xml"/><Relationship Id="rId5" Type="http://schemas.openxmlformats.org/officeDocument/2006/relationships/image" Target="../media/image1.emf"/><Relationship Id="rId4" Type="http://schemas.openxmlformats.org/officeDocument/2006/relationships/oleObject" Target="../embeddings/oleObject6.bin"/></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1.emf"/><Relationship Id="rId5" Type="http://schemas.openxmlformats.org/officeDocument/2006/relationships/oleObject" Target="../embeddings/oleObject7.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5.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1.emf"/><Relationship Id="rId5" Type="http://schemas.openxmlformats.org/officeDocument/2006/relationships/oleObject" Target="../embeddings/oleObject8.bin"/><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1.emf"/><Relationship Id="rId5" Type="http://schemas.openxmlformats.org/officeDocument/2006/relationships/oleObject" Target="../embeddings/oleObject9.bin"/><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hidden="1"/>
          <p:cNvGraphicFramePr>
            <a:graphicFrameLocks noChangeAspect="1"/>
          </p:cNvGraphicFramePr>
          <p:nvPr>
            <p:custDataLst>
              <p:tags r:id="rId1"/>
            </p:custDataLst>
            <p:extLst>
              <p:ext uri="{D42A27DB-BD31-4B8C-83A1-F6EECF244321}">
                <p14:modId xmlns:p14="http://schemas.microsoft.com/office/powerpoint/2010/main" val="28351098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5" name="オブジェクト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正方形/長方形 2" hidden="1"/>
          <p:cNvSpPr/>
          <p:nvPr>
            <p:custDataLst>
              <p:tags r:id="rId2"/>
            </p:custDataLst>
          </p:nvPr>
        </p:nvSpPr>
        <p:spPr bwMode="auto">
          <a:xfrm>
            <a:off x="0" y="0"/>
            <a:ext cx="158750" cy="158750"/>
          </a:xfrm>
          <a:prstGeom prst="rect">
            <a:avLst/>
          </a:prstGeom>
          <a:solidFill>
            <a:schemeClr val="accent1"/>
          </a:solidFill>
          <a:ln w="12700" cap="flat" cmpd="sng" algn="ctr">
            <a:solidFill>
              <a:schemeClr val="bg2"/>
            </a:solidFill>
            <a:prstDash val="solid"/>
            <a:round/>
            <a:headEnd type="none" w="med" len="med"/>
            <a:tailEnd type="none" w="med" len="med"/>
          </a:ln>
          <a:effectLst/>
        </p:spPr>
        <p:txBody>
          <a:bodyPr vert="horz" wrap="none" lIns="0" tIns="0" rIns="0" bIns="0" numCol="1" spcCol="0" rtlCol="0" anchor="ctr" anchorCtr="0" compatLnSpc="1">
            <a:prstTxWarp prst="textNoShape">
              <a:avLst/>
            </a:prstTxWarp>
            <a:noAutofit/>
          </a:bodyPr>
          <a:lstStyle/>
          <a:p>
            <a:endParaRPr kumimoji="1" lang="zh-TW" altLang="en-US" sz="2000" b="1" u="none" strike="noStrike" cap="none" normalizeH="0" dirty="0">
              <a:ln>
                <a:noFill/>
              </a:ln>
              <a:solidFill>
                <a:srgbClr val="000000"/>
              </a:solidFill>
              <a:effectLst/>
              <a:latin typeface="Meiryo UI" panose="020B0604030504040204" pitchFamily="50" charset="-128"/>
              <a:ea typeface="Meiryo UI" panose="020B0604030504040204" pitchFamily="50" charset="-128"/>
              <a:cs typeface="+mj-cs"/>
              <a:sym typeface="Meiryo UI" panose="020B0604030504040204" pitchFamily="50" charset="-128"/>
            </a:endParaRPr>
          </a:p>
        </p:txBody>
      </p:sp>
      <p:sp>
        <p:nvSpPr>
          <p:cNvPr id="15" name="Rectangle 2"/>
          <p:cNvSpPr>
            <a:spLocks noGrp="1" noChangeArrowheads="1"/>
          </p:cNvSpPr>
          <p:nvPr>
            <p:ph type="ctrTitle"/>
          </p:nvPr>
        </p:nvSpPr>
        <p:spPr>
          <a:xfrm>
            <a:off x="1116013" y="1700212"/>
            <a:ext cx="7531100" cy="1476375"/>
          </a:xfrm>
          <a:solidFill>
            <a:schemeClr val="accent6">
              <a:lumMod val="20000"/>
              <a:lumOff val="80000"/>
            </a:schemeClr>
          </a:solidFill>
        </p:spPr>
        <p:txBody>
          <a:bodyPr vert="horz">
            <a:noAutofit/>
          </a:bodyPr>
          <a:lstStyle/>
          <a:p>
            <a:pPr algn="ctr" eaLnBrk="1">
              <a:spcAft>
                <a:spcPts val="600"/>
              </a:spcAft>
            </a:pPr>
            <a:r>
              <a:rPr lang="ja-JP" altLang="en-US" sz="2000" dirty="0">
                <a:solidFill>
                  <a:schemeClr val="tx1"/>
                </a:solidFill>
              </a:rPr>
              <a:t>令和</a:t>
            </a:r>
            <a:r>
              <a:rPr lang="en-US" altLang="ja-JP" sz="2000" dirty="0">
                <a:solidFill>
                  <a:schemeClr val="tx1"/>
                </a:solidFill>
              </a:rPr>
              <a:t>7</a:t>
            </a:r>
            <a:r>
              <a:rPr lang="ja-JP" altLang="en-US" sz="2000" dirty="0">
                <a:solidFill>
                  <a:schemeClr val="tx1"/>
                </a:solidFill>
              </a:rPr>
              <a:t>年度</a:t>
            </a:r>
            <a:br>
              <a:rPr lang="en-US" altLang="ja-JP" sz="2000" dirty="0">
                <a:solidFill>
                  <a:schemeClr val="tx1"/>
                </a:solidFill>
              </a:rPr>
            </a:br>
            <a:r>
              <a:rPr lang="ja-JP" altLang="en-US" sz="2000" dirty="0">
                <a:solidFill>
                  <a:schemeClr val="tx1"/>
                </a:solidFill>
              </a:rPr>
              <a:t>スマート保安実証支援</a:t>
            </a:r>
            <a:r>
              <a:rPr lang="zh-TW" altLang="en-US" sz="2000" dirty="0">
                <a:solidFill>
                  <a:schemeClr val="tx1"/>
                </a:solidFill>
              </a:rPr>
              <a:t>事業費補助金</a:t>
            </a:r>
            <a:r>
              <a:rPr lang="ja-JP" altLang="en-US" sz="2000" dirty="0">
                <a:solidFill>
                  <a:schemeClr val="tx1"/>
                </a:solidFill>
              </a:rPr>
              <a:t>（技術実証支援）</a:t>
            </a:r>
            <a:r>
              <a:rPr lang="zh-TW" altLang="en-US" sz="2000" dirty="0">
                <a:solidFill>
                  <a:schemeClr val="tx1"/>
                </a:solidFill>
              </a:rPr>
              <a:t>　</a:t>
            </a:r>
            <a:br>
              <a:rPr lang="en-US" altLang="zh-TW" sz="2000" dirty="0">
                <a:solidFill>
                  <a:schemeClr val="tx1"/>
                </a:solidFill>
              </a:rPr>
            </a:br>
            <a:br>
              <a:rPr lang="en-US" altLang="ja-JP" sz="2000" dirty="0">
                <a:solidFill>
                  <a:schemeClr val="tx1"/>
                </a:solidFill>
              </a:rPr>
            </a:br>
            <a:r>
              <a:rPr lang="ja-JP" altLang="en-US" sz="2000" dirty="0">
                <a:solidFill>
                  <a:schemeClr val="tx1"/>
                </a:solidFill>
              </a:rPr>
              <a:t>補助事業概要説明書</a:t>
            </a:r>
            <a:endParaRPr lang="ja-JP" altLang="en-US" sz="2000" dirty="0">
              <a:solidFill>
                <a:schemeClr val="tx1"/>
              </a:solidFill>
              <a:sym typeface="Meiryo UI" panose="020B0604030504040204" pitchFamily="50" charset="-128"/>
            </a:endParaRPr>
          </a:p>
        </p:txBody>
      </p:sp>
      <p:sp>
        <p:nvSpPr>
          <p:cNvPr id="22" name="テキスト プレースホルダ 21"/>
          <p:cNvSpPr>
            <a:spLocks noGrp="1"/>
          </p:cNvSpPr>
          <p:nvPr>
            <p:ph type="body" sz="quarter" idx="11"/>
          </p:nvPr>
        </p:nvSpPr>
        <p:spPr>
          <a:xfrm>
            <a:off x="1116013" y="3811185"/>
            <a:ext cx="1025922" cy="1163552"/>
          </a:xfrm>
        </p:spPr>
        <p:txBody>
          <a:bodyPr/>
          <a:lstStyle/>
          <a:p>
            <a:pPr lvl="0">
              <a:spcAft>
                <a:spcPts val="600"/>
              </a:spcAft>
            </a:pPr>
            <a:r>
              <a:rPr lang="ja-JP" altLang="en-US" sz="2000" b="1" dirty="0">
                <a:latin typeface="Meiryo UI" panose="020B0604030504040204" pitchFamily="50" charset="-128"/>
                <a:ea typeface="Meiryo UI" panose="020B0604030504040204" pitchFamily="50" charset="-128"/>
                <a:sym typeface="Meiryo UI" panose="020B0604030504040204" pitchFamily="50" charset="-128"/>
              </a:rPr>
              <a:t>提出日：</a:t>
            </a:r>
            <a:endParaRPr lang="en-US" altLang="ja-JP" sz="2000" b="1" dirty="0">
              <a:latin typeface="Meiryo UI" panose="020B0604030504040204" pitchFamily="50" charset="-128"/>
              <a:ea typeface="Meiryo UI" panose="020B0604030504040204" pitchFamily="50" charset="-128"/>
              <a:sym typeface="Meiryo UI" panose="020B0604030504040204" pitchFamily="50" charset="-128"/>
            </a:endParaRPr>
          </a:p>
          <a:p>
            <a:pPr lvl="0">
              <a:spcAft>
                <a:spcPts val="600"/>
              </a:spcAft>
            </a:pPr>
            <a:r>
              <a:rPr lang="ja-JP" altLang="en-US" sz="2000" b="1" dirty="0">
                <a:latin typeface="Meiryo UI" panose="020B0604030504040204" pitchFamily="50" charset="-128"/>
                <a:ea typeface="Meiryo UI" panose="020B0604030504040204" pitchFamily="50" charset="-128"/>
                <a:sym typeface="Meiryo UI" panose="020B0604030504040204" pitchFamily="50" charset="-128"/>
              </a:rPr>
              <a:t>申請者：</a:t>
            </a:r>
            <a:endParaRPr lang="en-US" altLang="ja-JP" sz="2000" b="1" dirty="0">
              <a:sym typeface="Meiryo UI" panose="020B0604030504040204" pitchFamily="50" charset="-128"/>
            </a:endParaRPr>
          </a:p>
          <a:p>
            <a:pPr lvl="0">
              <a:spcAft>
                <a:spcPts val="600"/>
              </a:spcAft>
            </a:pPr>
            <a:r>
              <a:rPr lang="ja-JP" altLang="en-US" sz="2000" b="1" dirty="0">
                <a:latin typeface="Meiryo UI" panose="020B0604030504040204" pitchFamily="50" charset="-128"/>
                <a:ea typeface="Meiryo UI" panose="020B0604030504040204" pitchFamily="50" charset="-128"/>
                <a:sym typeface="Meiryo UI" panose="020B0604030504040204" pitchFamily="50" charset="-128"/>
              </a:rPr>
              <a:t>事業名：</a:t>
            </a:r>
            <a:endParaRPr lang="en-US" altLang="zh-TW" sz="2000" b="1" dirty="0">
              <a:sym typeface="Meiryo UI" panose="020B0604030504040204" pitchFamily="50" charset="-128"/>
            </a:endParaRPr>
          </a:p>
        </p:txBody>
      </p:sp>
    </p:spTree>
    <p:extLst>
      <p:ext uri="{BB962C8B-B14F-4D97-AF65-F5344CB8AC3E}">
        <p14:creationId xmlns:p14="http://schemas.microsoft.com/office/powerpoint/2010/main" val="5731279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p:custDataLst>
              <p:tags r:id="rId1"/>
            </p:custDataLst>
            <p:extLst>
              <p:ext uri="{D42A27DB-BD31-4B8C-83A1-F6EECF244321}">
                <p14:modId xmlns:p14="http://schemas.microsoft.com/office/powerpoint/2010/main" val="4112853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2" name="オブジェクト 1"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正方形/長方形 2" hidden="1"/>
          <p:cNvSpPr/>
          <p:nvPr>
            <p:custDataLst>
              <p:tags r:id="rId2"/>
            </p:custDataLst>
          </p:nvPr>
        </p:nvSpPr>
        <p:spPr bwMode="auto">
          <a:xfrm>
            <a:off x="0" y="0"/>
            <a:ext cx="158750" cy="158750"/>
          </a:xfrm>
          <a:prstGeom prst="rect">
            <a:avLst/>
          </a:prstGeom>
          <a:solidFill>
            <a:schemeClr val="accent1"/>
          </a:solidFill>
          <a:ln w="12700" cap="flat" cmpd="sng" algn="ctr">
            <a:solidFill>
              <a:schemeClr val="bg2"/>
            </a:solidFill>
            <a:prstDash val="solid"/>
            <a:round/>
            <a:headEnd type="none" w="med" len="med"/>
            <a:tailEnd type="none" w="med" len="med"/>
          </a:ln>
          <a:effectLst/>
        </p:spPr>
        <p:txBody>
          <a:bodyPr vert="horz" wrap="none" lIns="0" tIns="0" rIns="0" bIns="0" numCol="1" spcCol="0" rtlCol="0" anchor="ctr" anchorCtr="0" compatLnSpc="1">
            <a:prstTxWarp prst="textNoShape">
              <a:avLst/>
            </a:prstTxWarp>
            <a:noAutofit/>
          </a:bodyPr>
          <a:lstStyle/>
          <a:p>
            <a:endParaRPr kumimoji="1" lang="ja-JP" altLang="en-US" sz="2000" b="1" u="none" strike="noStrike" cap="none" normalizeH="0" dirty="0">
              <a:ln>
                <a:noFill/>
              </a:ln>
              <a:solidFill>
                <a:srgbClr val="000000"/>
              </a:solidFill>
              <a:effectLst/>
              <a:latin typeface="Meiryo UI" panose="020B0604030504040204" pitchFamily="50" charset="-128"/>
              <a:ea typeface="Meiryo UI" panose="020B0604030504040204" pitchFamily="50" charset="-128"/>
              <a:cs typeface="+mj-cs"/>
              <a:sym typeface="Meiryo UI" panose="020B0604030504040204" pitchFamily="50" charset="-128"/>
            </a:endParaRPr>
          </a:p>
        </p:txBody>
      </p:sp>
      <p:sp>
        <p:nvSpPr>
          <p:cNvPr id="9219" name="Rectangle 2"/>
          <p:cNvSpPr>
            <a:spLocks noGrp="1" noChangeArrowheads="1"/>
          </p:cNvSpPr>
          <p:nvPr>
            <p:ph type="title"/>
          </p:nvPr>
        </p:nvSpPr>
        <p:spPr>
          <a:xfrm>
            <a:off x="406400" y="662087"/>
            <a:ext cx="949960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latin typeface="Meiryo UI" panose="020B0604030504040204" pitchFamily="50" charset="-128"/>
                <a:ea typeface="Meiryo UI" panose="020B0604030504040204" pitchFamily="50" charset="-128"/>
                <a:sym typeface="Meiryo UI" panose="020B0604030504040204" pitchFamily="50" charset="-128"/>
              </a:rPr>
              <a:t>２－</a:t>
            </a:r>
            <a:r>
              <a:rPr lang="en-US" altLang="ja-JP"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2</a:t>
            </a:r>
            <a:r>
              <a:rPr lang="ja-JP" altLang="en-US"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a:t>
            </a:r>
            <a:r>
              <a:rPr lang="en-US" altLang="ja-JP"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3</a:t>
            </a:r>
            <a:r>
              <a:rPr lang="ja-JP" altLang="en-US" dirty="0">
                <a:latin typeface="Meiryo UI" panose="020B0604030504040204" pitchFamily="50" charset="-128"/>
                <a:ea typeface="Meiryo UI" panose="020B0604030504040204" pitchFamily="50" charset="-128"/>
                <a:sym typeface="Meiryo UI" panose="020B0604030504040204" pitchFamily="50" charset="-128"/>
              </a:rPr>
              <a:t>．実証事業の</a:t>
            </a:r>
            <a:r>
              <a:rPr lang="ja-JP" altLang="en-US" dirty="0">
                <a:solidFill>
                  <a:schemeClr val="tx1"/>
                </a:solidFill>
              </a:rPr>
              <a:t>体制</a:t>
            </a:r>
            <a:r>
              <a:rPr lang="ja-JP" altLang="en-US" dirty="0">
                <a:latin typeface="Meiryo UI" panose="020B0604030504040204" pitchFamily="50" charset="-128"/>
                <a:ea typeface="Meiryo UI" panose="020B0604030504040204" pitchFamily="50" charset="-128"/>
                <a:sym typeface="Meiryo UI" panose="020B0604030504040204" pitchFamily="50" charset="-128"/>
              </a:rPr>
              <a:t>（コンソーシアム申請、共同申請の場合）</a:t>
            </a:r>
            <a:r>
              <a:rPr lang="ja-JP" altLang="en-US" dirty="0">
                <a:solidFill>
                  <a:schemeClr val="accent2"/>
                </a:solidFill>
              </a:rPr>
              <a:t> （１／２）</a:t>
            </a:r>
            <a:endParaRPr lang="en-US" altLang="ja-JP" dirty="0">
              <a:latin typeface="Meiryo UI" panose="020B0604030504040204" pitchFamily="50" charset="-128"/>
              <a:ea typeface="Meiryo UI" panose="020B0604030504040204" pitchFamily="50" charset="-128"/>
              <a:sym typeface="Meiryo UI" panose="020B0604030504040204" pitchFamily="50" charset="-128"/>
            </a:endParaRPr>
          </a:p>
        </p:txBody>
      </p:sp>
      <p:sp>
        <p:nvSpPr>
          <p:cNvPr id="9220" name="Rectangle 3"/>
          <p:cNvSpPr>
            <a:spLocks noGrp="1" noChangeArrowheads="1"/>
          </p:cNvSpPr>
          <p:nvPr>
            <p:ph idx="4294967295"/>
          </p:nvPr>
        </p:nvSpPr>
        <p:spPr>
          <a:xfrm>
            <a:off x="419100" y="1285875"/>
            <a:ext cx="9064625" cy="229550"/>
          </a:xfrm>
          <a:prstGeom prst="rect">
            <a:avLst/>
          </a:prstGeom>
        </p:spPr>
        <p:txBody>
          <a:bodyPr>
            <a:spAutoFit/>
          </a:bodyPr>
          <a:lstStyle/>
          <a:p>
            <a:pPr marL="211138" indent="-211138" eaLnBrk="1" hangingPunct="1">
              <a:buClr>
                <a:srgbClr val="5A5A5A"/>
              </a:buClr>
              <a:buSzPct val="100000"/>
              <a:buFont typeface="Wingdings"/>
              <a:buChar char="n"/>
            </a:pPr>
            <a:endParaRPr lang="en-US" altLang="ja-JP"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8" name="正方形/長方形 7"/>
          <p:cNvSpPr/>
          <p:nvPr/>
        </p:nvSpPr>
        <p:spPr bwMode="auto">
          <a:xfrm>
            <a:off x="1084787" y="3183599"/>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10" name="正方形/長方形 9"/>
          <p:cNvSpPr/>
          <p:nvPr/>
        </p:nvSpPr>
        <p:spPr bwMode="auto">
          <a:xfrm>
            <a:off x="6159500" y="3183991"/>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cxnSp>
        <p:nvCxnSpPr>
          <p:cNvPr id="16" name="直線コネクタ 15"/>
          <p:cNvCxnSpPr>
            <a:stCxn id="8" idx="3"/>
            <a:endCxn id="10" idx="1"/>
          </p:cNvCxnSpPr>
          <p:nvPr/>
        </p:nvCxnSpPr>
        <p:spPr bwMode="auto">
          <a:xfrm>
            <a:off x="2656412" y="3436012"/>
            <a:ext cx="3503088" cy="392"/>
          </a:xfrm>
          <a:prstGeom prst="line">
            <a:avLst/>
          </a:prstGeom>
          <a:solidFill>
            <a:schemeClr val="accent1"/>
          </a:solidFill>
          <a:ln w="12700" cap="flat" cmpd="sng" algn="ctr">
            <a:solidFill>
              <a:schemeClr val="accent2"/>
            </a:solidFill>
            <a:prstDash val="solid"/>
            <a:round/>
            <a:headEnd type="none" w="med" len="med"/>
            <a:tailEnd type="none" w="med" len="med"/>
          </a:ln>
          <a:effectLst/>
        </p:spPr>
      </p:cxnSp>
      <p:cxnSp>
        <p:nvCxnSpPr>
          <p:cNvPr id="17" name="カギ線コネクタ 16"/>
          <p:cNvCxnSpPr>
            <a:cxnSpLocks/>
            <a:stCxn id="8" idx="3"/>
          </p:cNvCxnSpPr>
          <p:nvPr/>
        </p:nvCxnSpPr>
        <p:spPr bwMode="auto">
          <a:xfrm>
            <a:off x="2656412" y="3436012"/>
            <a:ext cx="3503088" cy="900774"/>
          </a:xfrm>
          <a:prstGeom prst="bentConnector3">
            <a:avLst>
              <a:gd name="adj1" fmla="val 50000"/>
            </a:avLst>
          </a:prstGeom>
          <a:solidFill>
            <a:schemeClr val="accent1"/>
          </a:solidFill>
          <a:ln w="12700" cap="flat" cmpd="sng" algn="ctr">
            <a:solidFill>
              <a:schemeClr val="accent2"/>
            </a:solidFill>
            <a:prstDash val="solid"/>
            <a:round/>
            <a:headEnd type="none" w="med" len="med"/>
            <a:tailEnd type="none" w="med" len="med"/>
          </a:ln>
          <a:effectLst/>
        </p:spPr>
      </p:cxnSp>
      <p:sp>
        <p:nvSpPr>
          <p:cNvPr id="22" name="正方形/長方形 21"/>
          <p:cNvSpPr/>
          <p:nvPr/>
        </p:nvSpPr>
        <p:spPr bwMode="auto">
          <a:xfrm>
            <a:off x="2408236" y="5036342"/>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23" name="正方形/長方形 22"/>
          <p:cNvSpPr/>
          <p:nvPr/>
        </p:nvSpPr>
        <p:spPr bwMode="auto">
          <a:xfrm>
            <a:off x="2408237" y="4296040"/>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cxnSp>
        <p:nvCxnSpPr>
          <p:cNvPr id="25" name="カギ線コネクタ 24"/>
          <p:cNvCxnSpPr>
            <a:cxnSpLocks/>
            <a:stCxn id="8" idx="2"/>
            <a:endCxn id="23" idx="1"/>
          </p:cNvCxnSpPr>
          <p:nvPr/>
        </p:nvCxnSpPr>
        <p:spPr bwMode="auto">
          <a:xfrm rot="16200000" flipH="1">
            <a:off x="1709404" y="3849619"/>
            <a:ext cx="860029" cy="537637"/>
          </a:xfrm>
          <a:prstGeom prst="bentConnector2">
            <a:avLst/>
          </a:prstGeom>
          <a:solidFill>
            <a:schemeClr val="accent1"/>
          </a:solidFill>
          <a:ln w="12700" cap="flat" cmpd="sng" algn="ctr">
            <a:solidFill>
              <a:schemeClr val="accent2"/>
            </a:solidFill>
            <a:prstDash val="solid"/>
            <a:round/>
            <a:headEnd type="none" w="med" len="med"/>
            <a:tailEnd type="none" w="med" len="med"/>
          </a:ln>
          <a:effectLst/>
        </p:spPr>
      </p:cxnSp>
      <p:sp>
        <p:nvSpPr>
          <p:cNvPr id="26" name="正方形/長方形 25"/>
          <p:cNvSpPr/>
          <p:nvPr/>
        </p:nvSpPr>
        <p:spPr bwMode="auto">
          <a:xfrm>
            <a:off x="2408235" y="5825329"/>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28" name="正方形/長方形 27"/>
          <p:cNvSpPr/>
          <p:nvPr/>
        </p:nvSpPr>
        <p:spPr bwMode="auto">
          <a:xfrm>
            <a:off x="520700" y="2738963"/>
            <a:ext cx="4051300" cy="3829209"/>
          </a:xfrm>
          <a:prstGeom prst="rect">
            <a:avLst/>
          </a:prstGeom>
          <a:noFill/>
          <a:ln w="12700" cap="flat" cmpd="sng" algn="ctr">
            <a:solidFill>
              <a:schemeClr val="accent2"/>
            </a:solidFill>
            <a:prstDash val="dash"/>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ja-JP" altLang="en-US" sz="1000" b="0" i="0" u="none" strike="noStrike" cap="none" normalizeH="0" baseline="0">
              <a:ln>
                <a:noFill/>
              </a:ln>
              <a:solidFill>
                <a:srgbClr val="000000"/>
              </a:solidFill>
              <a:effectLst/>
              <a:latin typeface="Meiryo UI" panose="020B0604030504040204" pitchFamily="50" charset="-128"/>
              <a:ea typeface="Meiryo UI" panose="020B0604030504040204" pitchFamily="50" charset="-128"/>
            </a:endParaRPr>
          </a:p>
        </p:txBody>
      </p:sp>
      <p:sp>
        <p:nvSpPr>
          <p:cNvPr id="29" name="正方形/長方形 28"/>
          <p:cNvSpPr/>
          <p:nvPr/>
        </p:nvSpPr>
        <p:spPr bwMode="auto">
          <a:xfrm>
            <a:off x="5092698" y="2738963"/>
            <a:ext cx="4051300" cy="3829209"/>
          </a:xfrm>
          <a:prstGeom prst="rect">
            <a:avLst/>
          </a:prstGeom>
          <a:noFill/>
          <a:ln w="12700" cap="flat" cmpd="sng" algn="ctr">
            <a:solidFill>
              <a:schemeClr val="accent2"/>
            </a:solidFill>
            <a:prstDash val="dash"/>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ja-JP" altLang="en-US" sz="1000" b="0" i="0" u="none" strike="noStrike" cap="none" normalizeH="0" baseline="0">
              <a:ln>
                <a:noFill/>
              </a:ln>
              <a:solidFill>
                <a:srgbClr val="000000"/>
              </a:solidFill>
              <a:effectLst/>
              <a:latin typeface="Meiryo UI" panose="020B0604030504040204" pitchFamily="50" charset="-128"/>
              <a:ea typeface="Meiryo UI" panose="020B0604030504040204" pitchFamily="50" charset="-128"/>
            </a:endParaRPr>
          </a:p>
        </p:txBody>
      </p:sp>
      <p:sp>
        <p:nvSpPr>
          <p:cNvPr id="30" name="テキスト ボックス 29"/>
          <p:cNvSpPr txBox="1"/>
          <p:nvPr/>
        </p:nvSpPr>
        <p:spPr>
          <a:xfrm>
            <a:off x="443757" y="2399238"/>
            <a:ext cx="2773516" cy="289053"/>
          </a:xfrm>
          <a:prstGeom prst="rect">
            <a:avLst/>
          </a:prstGeom>
          <a:noFill/>
        </p:spPr>
        <p:txBody>
          <a:bodyPr wrap="none" rtlCol="0">
            <a:spAutoFit/>
          </a:bodyPr>
          <a:lstStyle/>
          <a:p>
            <a:pPr algn="l"/>
            <a:r>
              <a:rPr kumimoji="1" lang="ja-JP" altLang="en-US" sz="1200" dirty="0">
                <a:solidFill>
                  <a:schemeClr val="accent2"/>
                </a:solidFill>
                <a:latin typeface="Meiryo UI" panose="020B0604030504040204" pitchFamily="50" charset="-128"/>
                <a:ea typeface="Meiryo UI" panose="020B0604030504040204" pitchFamily="50" charset="-128"/>
              </a:rPr>
              <a:t>（コンソーシアム内体制</a:t>
            </a:r>
            <a:r>
              <a:rPr kumimoji="1" lang="en-US" altLang="ja-JP" sz="1200" dirty="0">
                <a:solidFill>
                  <a:schemeClr val="accent2"/>
                </a:solidFill>
                <a:latin typeface="Meiryo UI" panose="020B0604030504040204" pitchFamily="50" charset="-128"/>
                <a:ea typeface="Meiryo UI" panose="020B0604030504040204" pitchFamily="50" charset="-128"/>
              </a:rPr>
              <a:t>/</a:t>
            </a:r>
            <a:r>
              <a:rPr kumimoji="1" lang="ja-JP" altLang="en-US" sz="1200" dirty="0">
                <a:solidFill>
                  <a:schemeClr val="accent2"/>
                </a:solidFill>
                <a:latin typeface="Meiryo UI" panose="020B0604030504040204" pitchFamily="50" charset="-128"/>
                <a:ea typeface="Meiryo UI" panose="020B0604030504040204" pitchFamily="50" charset="-128"/>
              </a:rPr>
              <a:t>共同申請体制）</a:t>
            </a:r>
          </a:p>
        </p:txBody>
      </p:sp>
      <p:sp>
        <p:nvSpPr>
          <p:cNvPr id="31" name="テキスト ボックス 30"/>
          <p:cNvSpPr txBox="1"/>
          <p:nvPr/>
        </p:nvSpPr>
        <p:spPr>
          <a:xfrm>
            <a:off x="5169641" y="2399238"/>
            <a:ext cx="1261884" cy="313932"/>
          </a:xfrm>
          <a:prstGeom prst="rect">
            <a:avLst/>
          </a:prstGeom>
          <a:noFill/>
        </p:spPr>
        <p:txBody>
          <a:bodyPr wrap="none" rtlCol="0">
            <a:spAutoFit/>
          </a:bodyPr>
          <a:lstStyle/>
          <a:p>
            <a:pPr algn="l"/>
            <a:r>
              <a:rPr kumimoji="1" lang="ja-JP" altLang="en-US" sz="1200" dirty="0">
                <a:solidFill>
                  <a:schemeClr val="accent2"/>
                </a:solidFill>
                <a:latin typeface="Meiryo UI" panose="020B0604030504040204" pitchFamily="50" charset="-128"/>
                <a:ea typeface="Meiryo UI" panose="020B0604030504040204" pitchFamily="50" charset="-128"/>
              </a:rPr>
              <a:t>（委託先体制）</a:t>
            </a:r>
          </a:p>
        </p:txBody>
      </p:sp>
      <p:cxnSp>
        <p:nvCxnSpPr>
          <p:cNvPr id="37" name="カギ線コネクタ 24">
            <a:extLst>
              <a:ext uri="{FF2B5EF4-FFF2-40B4-BE49-F238E27FC236}">
                <a16:creationId xmlns:a16="http://schemas.microsoft.com/office/drawing/2014/main" id="{3AA0EBA6-9F37-4173-9FD8-13E1C003D31E}"/>
              </a:ext>
            </a:extLst>
          </p:cNvPr>
          <p:cNvCxnSpPr>
            <a:cxnSpLocks/>
            <a:stCxn id="8" idx="2"/>
            <a:endCxn id="22" idx="1"/>
          </p:cNvCxnSpPr>
          <p:nvPr/>
        </p:nvCxnSpPr>
        <p:spPr bwMode="auto">
          <a:xfrm rot="16200000" flipH="1">
            <a:off x="1339253" y="4219771"/>
            <a:ext cx="1600331" cy="537636"/>
          </a:xfrm>
          <a:prstGeom prst="bentConnector2">
            <a:avLst/>
          </a:prstGeom>
          <a:solidFill>
            <a:schemeClr val="accent1"/>
          </a:solidFill>
          <a:ln w="12700" cap="flat" cmpd="sng" algn="ctr">
            <a:solidFill>
              <a:schemeClr val="accent2"/>
            </a:solidFill>
            <a:prstDash val="solid"/>
            <a:round/>
            <a:headEnd type="none" w="med" len="med"/>
            <a:tailEnd type="none" w="med" len="med"/>
          </a:ln>
          <a:effectLst/>
        </p:spPr>
      </p:cxnSp>
      <p:cxnSp>
        <p:nvCxnSpPr>
          <p:cNvPr id="39" name="カギ線コネクタ 24">
            <a:extLst>
              <a:ext uri="{FF2B5EF4-FFF2-40B4-BE49-F238E27FC236}">
                <a16:creationId xmlns:a16="http://schemas.microsoft.com/office/drawing/2014/main" id="{293954DC-2829-4C8B-A63B-8AE534C2C7B1}"/>
              </a:ext>
            </a:extLst>
          </p:cNvPr>
          <p:cNvCxnSpPr>
            <a:cxnSpLocks/>
            <a:stCxn id="8" idx="2"/>
            <a:endCxn id="26" idx="1"/>
          </p:cNvCxnSpPr>
          <p:nvPr/>
        </p:nvCxnSpPr>
        <p:spPr bwMode="auto">
          <a:xfrm rot="16200000" flipH="1">
            <a:off x="944758" y="4614265"/>
            <a:ext cx="2389318" cy="537635"/>
          </a:xfrm>
          <a:prstGeom prst="bentConnector2">
            <a:avLst/>
          </a:prstGeom>
          <a:solidFill>
            <a:schemeClr val="accent1"/>
          </a:solidFill>
          <a:ln w="12700" cap="flat" cmpd="sng" algn="ctr">
            <a:solidFill>
              <a:schemeClr val="accent2"/>
            </a:solidFill>
            <a:prstDash val="solid"/>
            <a:round/>
            <a:headEnd type="none" w="med" len="med"/>
            <a:tailEnd type="none" w="med" len="med"/>
          </a:ln>
          <a:effectLst/>
        </p:spPr>
      </p:cxnSp>
      <p:sp>
        <p:nvSpPr>
          <p:cNvPr id="61" name="正方形/長方形 60">
            <a:extLst>
              <a:ext uri="{FF2B5EF4-FFF2-40B4-BE49-F238E27FC236}">
                <a16:creationId xmlns:a16="http://schemas.microsoft.com/office/drawing/2014/main" id="{8A1CF82E-5CD3-4F9D-BC90-9C2BFCBE7847}"/>
              </a:ext>
            </a:extLst>
          </p:cNvPr>
          <p:cNvSpPr/>
          <p:nvPr/>
        </p:nvSpPr>
        <p:spPr bwMode="auto">
          <a:xfrm>
            <a:off x="6159500" y="4072866"/>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8A1CF82E-5CD3-4F9D-BC90-9C2BFCBE7847}"/>
              </a:ext>
            </a:extLst>
          </p:cNvPr>
          <p:cNvSpPr/>
          <p:nvPr/>
        </p:nvSpPr>
        <p:spPr bwMode="auto">
          <a:xfrm>
            <a:off x="6159500" y="4961741"/>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cxnSp>
        <p:nvCxnSpPr>
          <p:cNvPr id="27" name="カギ線コネクタ 26"/>
          <p:cNvCxnSpPr>
            <a:cxnSpLocks/>
            <a:stCxn id="8" idx="3"/>
            <a:endCxn id="24" idx="1"/>
          </p:cNvCxnSpPr>
          <p:nvPr/>
        </p:nvCxnSpPr>
        <p:spPr bwMode="auto">
          <a:xfrm>
            <a:off x="2656412" y="3436012"/>
            <a:ext cx="3503088" cy="1778142"/>
          </a:xfrm>
          <a:prstGeom prst="bentConnector3">
            <a:avLst>
              <a:gd name="adj1" fmla="val 50000"/>
            </a:avLst>
          </a:prstGeom>
          <a:solidFill>
            <a:schemeClr val="accent1"/>
          </a:solidFill>
          <a:ln w="12700" cap="flat" cmpd="sng" algn="ctr">
            <a:solidFill>
              <a:schemeClr val="accent2"/>
            </a:solidFill>
            <a:prstDash val="solid"/>
            <a:round/>
            <a:headEnd type="none" w="med" len="med"/>
            <a:tailEnd type="none" w="med" len="med"/>
          </a:ln>
          <a:effectLst/>
        </p:spPr>
      </p:cxnSp>
    </p:spTree>
    <p:extLst>
      <p:ext uri="{BB962C8B-B14F-4D97-AF65-F5344CB8AC3E}">
        <p14:creationId xmlns:p14="http://schemas.microsoft.com/office/powerpoint/2010/main" val="31934416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p:custDataLst>
              <p:tags r:id="rId1"/>
            </p:custDataLst>
            <p:extLst>
              <p:ext uri="{D42A27DB-BD31-4B8C-83A1-F6EECF244321}">
                <p14:modId xmlns:p14="http://schemas.microsoft.com/office/powerpoint/2010/main" val="39125536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2" name="オブジェクト 1"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正方形/長方形 2" hidden="1"/>
          <p:cNvSpPr/>
          <p:nvPr>
            <p:custDataLst>
              <p:tags r:id="rId2"/>
            </p:custDataLst>
          </p:nvPr>
        </p:nvSpPr>
        <p:spPr bwMode="auto">
          <a:xfrm>
            <a:off x="0" y="0"/>
            <a:ext cx="158750" cy="158750"/>
          </a:xfrm>
          <a:prstGeom prst="rect">
            <a:avLst/>
          </a:prstGeom>
          <a:solidFill>
            <a:schemeClr val="accent1"/>
          </a:solidFill>
          <a:ln w="12700" cap="flat" cmpd="sng" algn="ctr">
            <a:solidFill>
              <a:schemeClr val="bg2"/>
            </a:solidFill>
            <a:prstDash val="solid"/>
            <a:round/>
            <a:headEnd type="none" w="med" len="med"/>
            <a:tailEnd type="none" w="med" len="med"/>
          </a:ln>
          <a:effectLst/>
        </p:spPr>
        <p:txBody>
          <a:bodyPr vert="horz" wrap="none" lIns="0" tIns="0" rIns="0" bIns="0" numCol="1" spcCol="0" rtlCol="0" anchor="ctr" anchorCtr="0" compatLnSpc="1">
            <a:prstTxWarp prst="textNoShape">
              <a:avLst/>
            </a:prstTxWarp>
            <a:noAutofit/>
          </a:bodyPr>
          <a:lstStyle/>
          <a:p>
            <a:endParaRPr kumimoji="1" lang="ja-JP" altLang="en-US" sz="2000" b="1" u="none" strike="noStrike" cap="none" normalizeH="0" dirty="0">
              <a:ln>
                <a:noFill/>
              </a:ln>
              <a:solidFill>
                <a:srgbClr val="000000"/>
              </a:solidFill>
              <a:effectLst/>
              <a:latin typeface="Meiryo UI" panose="020B0604030504040204" pitchFamily="50" charset="-128"/>
              <a:ea typeface="Meiryo UI" panose="020B0604030504040204" pitchFamily="50" charset="-128"/>
              <a:cs typeface="+mj-cs"/>
              <a:sym typeface="Meiryo UI" panose="020B0604030504040204" pitchFamily="50" charset="-128"/>
            </a:endParaRPr>
          </a:p>
        </p:txBody>
      </p:sp>
      <p:sp>
        <p:nvSpPr>
          <p:cNvPr id="9219" name="Rectangle 2"/>
          <p:cNvSpPr>
            <a:spLocks noGrp="1" noChangeArrowheads="1"/>
          </p:cNvSpPr>
          <p:nvPr>
            <p:ph type="title"/>
          </p:nvPr>
        </p:nvSpPr>
        <p:spPr>
          <a:xfrm>
            <a:off x="406400" y="662087"/>
            <a:ext cx="949960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t>２－</a:t>
            </a:r>
            <a:r>
              <a:rPr lang="en-US" altLang="ja-JP" dirty="0">
                <a:solidFill>
                  <a:schemeClr val="tx1"/>
                </a:solidFill>
              </a:rPr>
              <a:t>2</a:t>
            </a:r>
            <a:r>
              <a:rPr lang="ja-JP" altLang="en-US" dirty="0">
                <a:solidFill>
                  <a:schemeClr val="tx1"/>
                </a:solidFill>
              </a:rPr>
              <a:t>、</a:t>
            </a:r>
            <a:r>
              <a:rPr lang="en-US" altLang="ja-JP" dirty="0">
                <a:solidFill>
                  <a:schemeClr val="tx1"/>
                </a:solidFill>
              </a:rPr>
              <a:t>3</a:t>
            </a:r>
            <a:r>
              <a:rPr lang="ja-JP" altLang="en-US" dirty="0">
                <a:solidFill>
                  <a:schemeClr val="tx1"/>
                </a:solidFill>
              </a:rPr>
              <a:t>．</a:t>
            </a:r>
            <a:r>
              <a:rPr lang="ja-JP" altLang="en-US" dirty="0"/>
              <a:t>実証事業の</a:t>
            </a:r>
            <a:r>
              <a:rPr lang="ja-JP" altLang="en-US" dirty="0">
                <a:solidFill>
                  <a:schemeClr val="tx1"/>
                </a:solidFill>
              </a:rPr>
              <a:t>体制</a:t>
            </a:r>
            <a:r>
              <a:rPr lang="ja-JP" altLang="en-US" dirty="0"/>
              <a:t>（コンソーシアム申請、共同申請の場合）</a:t>
            </a:r>
            <a:r>
              <a:rPr lang="ja-JP" altLang="en-US" dirty="0">
                <a:solidFill>
                  <a:schemeClr val="accent2"/>
                </a:solidFill>
              </a:rPr>
              <a:t> （２／２）</a:t>
            </a:r>
            <a:endParaRPr lang="en-US" altLang="ja-JP" b="0" dirty="0">
              <a:solidFill>
                <a:schemeClr val="tx1"/>
              </a:solidFill>
            </a:endParaRPr>
          </a:p>
        </p:txBody>
      </p:sp>
      <p:graphicFrame>
        <p:nvGraphicFramePr>
          <p:cNvPr id="7" name="表 6"/>
          <p:cNvGraphicFramePr>
            <a:graphicFrameLocks noGrp="1"/>
          </p:cNvGraphicFramePr>
          <p:nvPr>
            <p:extLst>
              <p:ext uri="{D42A27DB-BD31-4B8C-83A1-F6EECF244321}">
                <p14:modId xmlns:p14="http://schemas.microsoft.com/office/powerpoint/2010/main" val="1852434799"/>
              </p:ext>
            </p:extLst>
          </p:nvPr>
        </p:nvGraphicFramePr>
        <p:xfrm>
          <a:off x="415923" y="2203465"/>
          <a:ext cx="9074151" cy="3307080"/>
        </p:xfrm>
        <a:graphic>
          <a:graphicData uri="http://schemas.openxmlformats.org/drawingml/2006/table">
            <a:tbl>
              <a:tblPr firstRow="1" bandRow="1">
                <a:tableStyleId>{5C22544A-7EE6-4342-B048-85BDC9FD1C3A}</a:tableStyleId>
              </a:tblPr>
              <a:tblGrid>
                <a:gridCol w="1443495">
                  <a:extLst>
                    <a:ext uri="{9D8B030D-6E8A-4147-A177-3AD203B41FA5}">
                      <a16:colId xmlns:a16="http://schemas.microsoft.com/office/drawing/2014/main" val="20000"/>
                    </a:ext>
                  </a:extLst>
                </a:gridCol>
                <a:gridCol w="1907664">
                  <a:extLst>
                    <a:ext uri="{9D8B030D-6E8A-4147-A177-3AD203B41FA5}">
                      <a16:colId xmlns:a16="http://schemas.microsoft.com/office/drawing/2014/main" val="20001"/>
                    </a:ext>
                  </a:extLst>
                </a:gridCol>
                <a:gridCol w="1907664">
                  <a:extLst>
                    <a:ext uri="{9D8B030D-6E8A-4147-A177-3AD203B41FA5}">
                      <a16:colId xmlns:a16="http://schemas.microsoft.com/office/drawing/2014/main" val="2892814046"/>
                    </a:ext>
                  </a:extLst>
                </a:gridCol>
                <a:gridCol w="3815328">
                  <a:extLst>
                    <a:ext uri="{9D8B030D-6E8A-4147-A177-3AD203B41FA5}">
                      <a16:colId xmlns:a16="http://schemas.microsoft.com/office/drawing/2014/main" val="4227817745"/>
                    </a:ext>
                  </a:extLst>
                </a:gridCol>
              </a:tblGrid>
              <a:tr h="259080">
                <a:tc rowSpan="2">
                  <a:txBody>
                    <a:bodyPr/>
                    <a:lstStyle/>
                    <a:p>
                      <a:r>
                        <a:rPr kumimoji="1" lang="ja-JP" altLang="en-US" sz="1400" b="0" dirty="0">
                          <a:solidFill>
                            <a:schemeClr val="accent2"/>
                          </a:solidFill>
                          <a:latin typeface="Meiryo UI" panose="020B0604030504040204" pitchFamily="50" charset="-128"/>
                          <a:ea typeface="Meiryo UI" panose="020B0604030504040204" pitchFamily="50" charset="-128"/>
                        </a:rPr>
                        <a:t>実施体制</a:t>
                      </a:r>
                      <a:br>
                        <a:rPr kumimoji="1" lang="en-US" altLang="ja-JP" sz="1400" b="0" dirty="0">
                          <a:solidFill>
                            <a:schemeClr val="accent2"/>
                          </a:solidFill>
                          <a:latin typeface="Meiryo UI" panose="020B0604030504040204" pitchFamily="50" charset="-128"/>
                          <a:ea typeface="Meiryo UI" panose="020B0604030504040204" pitchFamily="50" charset="-128"/>
                        </a:rPr>
                      </a:br>
                      <a:r>
                        <a:rPr kumimoji="1" lang="ja-JP" altLang="en-US" sz="1400" b="0" dirty="0">
                          <a:solidFill>
                            <a:schemeClr val="accent2"/>
                          </a:solidFill>
                          <a:latin typeface="Meiryo UI" panose="020B0604030504040204" pitchFamily="50" charset="-128"/>
                          <a:ea typeface="Meiryo UI" panose="020B0604030504040204" pitchFamily="50" charset="-128"/>
                        </a:rPr>
                        <a:t>各企業</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rowSpan="2">
                  <a:txBody>
                    <a:bodyPr/>
                    <a:lstStyle/>
                    <a:p>
                      <a:r>
                        <a:rPr kumimoji="1" lang="ja-JP" altLang="en-US" sz="1400" b="0" dirty="0">
                          <a:solidFill>
                            <a:schemeClr val="accent2"/>
                          </a:solidFill>
                          <a:latin typeface="Meiryo UI" panose="020B0604030504040204" pitchFamily="50" charset="-128"/>
                          <a:ea typeface="Meiryo UI" panose="020B0604030504040204" pitchFamily="50" charset="-128"/>
                        </a:rPr>
                        <a:t>対象業務</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rPr>
                        <a:t>コンタクト状況</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hMerge="1">
                  <a:txBody>
                    <a:bodyPr/>
                    <a:lstStyle/>
                    <a:p>
                      <a:endParaRPr kumimoji="1" lang="ja-JP" altLang="en-US" sz="1400" b="1"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extLst>
                  <a:ext uri="{0D108BD9-81ED-4DB2-BD59-A6C34878D82A}">
                    <a16:rowId xmlns:a16="http://schemas.microsoft.com/office/drawing/2014/main" val="10000"/>
                  </a:ext>
                </a:extLst>
              </a:tr>
              <a:tr h="259080">
                <a:tc vMerge="1">
                  <a:txBody>
                    <a:bodyPr/>
                    <a:lstStyle/>
                    <a:p>
                      <a:endParaRPr kumimoji="1" lang="ja-JP" altLang="en-US"/>
                    </a:p>
                  </a:txBody>
                  <a:tcPr/>
                </a:tc>
                <a:tc vMerge="1">
                  <a:txBody>
                    <a:bodyPr/>
                    <a:lstStyle/>
                    <a:p>
                      <a:endParaRPr kumimoji="1" lang="ja-JP" altLang="en-US" sz="1400" b="1"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ja-JP" altLang="en-US" sz="1400" b="0">
                          <a:solidFill>
                            <a:schemeClr val="accent2"/>
                          </a:solidFill>
                          <a:latin typeface="Meiryo UI" panose="020B0604030504040204" pitchFamily="50" charset="-128"/>
                          <a:ea typeface="Meiryo UI" panose="020B0604030504040204" pitchFamily="50" charset="-128"/>
                        </a:rPr>
                        <a:t>合意状況</a:t>
                      </a:r>
                      <a:endParaRPr kumimoji="1" lang="ja-JP" altLang="en-US" b="0">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ja-JP" altLang="en-US" sz="1400" b="0">
                          <a:solidFill>
                            <a:schemeClr val="accent2"/>
                          </a:solidFill>
                          <a:latin typeface="Meiryo UI" panose="020B0604030504040204" pitchFamily="50" charset="-128"/>
                          <a:ea typeface="Meiryo UI" panose="020B0604030504040204" pitchFamily="50" charset="-128"/>
                        </a:rPr>
                        <a:t>詳細</a:t>
                      </a:r>
                      <a:endParaRPr kumimoji="1" lang="ja-JP" altLang="en-US" b="0">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extLst>
                  <a:ext uri="{0D108BD9-81ED-4DB2-BD59-A6C34878D82A}">
                    <a16:rowId xmlns:a16="http://schemas.microsoft.com/office/drawing/2014/main" val="10001"/>
                  </a:ext>
                </a:extLst>
              </a:tr>
              <a:tr h="899160">
                <a:tc>
                  <a:txBody>
                    <a:bodyPr/>
                    <a:lstStyle/>
                    <a:p>
                      <a:pPr>
                        <a:spcAft>
                          <a:spcPts val="600"/>
                        </a:spcAft>
                      </a:pPr>
                      <a:endParaRPr kumimoji="1" lang="ja-JP" altLang="en-US" sz="1200" b="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0" indent="0">
                        <a:spcAft>
                          <a:spcPts val="600"/>
                        </a:spcAft>
                        <a:buFont typeface="Wingdings" panose="05000000000000000000" pitchFamily="2" charset="2"/>
                        <a:buNone/>
                      </a:pPr>
                      <a:endParaRPr kumimoji="1" lang="en-US" altLang="ja-JP" sz="1200" b="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200" b="0" dirty="0">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200" b="0" dirty="0">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2"/>
                  </a:ext>
                </a:extLst>
              </a:tr>
              <a:tr h="899160">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endParaRPr kumimoji="1" lang="ja-JP" altLang="en-US" sz="1200" b="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0" indent="0">
                        <a:spcAft>
                          <a:spcPts val="600"/>
                        </a:spcAft>
                        <a:buFont typeface="Wingdings" panose="05000000000000000000" pitchFamily="2" charset="2"/>
                        <a:buNone/>
                      </a:pPr>
                      <a:endParaRPr kumimoji="1" lang="ja-JP" altLang="en-US" sz="1200" b="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200" b="0" dirty="0">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0" indent="0">
                        <a:spcAft>
                          <a:spcPts val="600"/>
                        </a:spcAft>
                        <a:buFont typeface="Wingdings" panose="05000000000000000000" pitchFamily="2" charset="2"/>
                        <a:buNone/>
                      </a:pPr>
                      <a:endParaRPr kumimoji="1" lang="ja-JP" altLang="en-US" sz="1200" b="0" dirty="0">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4"/>
                  </a:ext>
                </a:extLst>
              </a:tr>
              <a:tr h="899160">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endParaRPr kumimoji="1" lang="ja-JP" altLang="en-US" sz="1200" b="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0" indent="0">
                        <a:spcAft>
                          <a:spcPts val="600"/>
                        </a:spcAft>
                        <a:buFont typeface="Wingdings" panose="05000000000000000000" pitchFamily="2" charset="2"/>
                        <a:buNone/>
                      </a:pPr>
                      <a:endParaRPr kumimoji="1" lang="ja-JP" altLang="en-US" sz="1200" b="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0" indent="0">
                        <a:spcAft>
                          <a:spcPts val="600"/>
                        </a:spcAft>
                        <a:buFont typeface="Wingdings" panose="05000000000000000000" pitchFamily="2" charset="2"/>
                        <a:buNone/>
                      </a:pPr>
                      <a:endParaRPr kumimoji="1" lang="ja-JP" altLang="en-US" sz="1200" b="0" dirty="0">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171450" indent="-171450">
                        <a:spcAft>
                          <a:spcPts val="600"/>
                        </a:spcAft>
                        <a:buFont typeface="Arial" panose="020B0604020202020204" pitchFamily="34" charset="0"/>
                        <a:buChar char="•"/>
                      </a:pPr>
                      <a:endParaRPr kumimoji="1" lang="ja-JP" altLang="en-US" sz="1200" b="0" dirty="0">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2687600448"/>
                  </a:ext>
                </a:extLst>
              </a:tr>
            </a:tbl>
          </a:graphicData>
        </a:graphic>
      </p:graphicFrame>
      <p:sp>
        <p:nvSpPr>
          <p:cNvPr id="6" name="Rectangle 3">
            <a:extLst>
              <a:ext uri="{FF2B5EF4-FFF2-40B4-BE49-F238E27FC236}">
                <a16:creationId xmlns:a16="http://schemas.microsoft.com/office/drawing/2014/main" id="{380900C8-6475-491E-8DA6-21E9E3AA18B5}"/>
              </a:ext>
            </a:extLst>
          </p:cNvPr>
          <p:cNvSpPr txBox="1">
            <a:spLocks noChangeArrowheads="1"/>
          </p:cNvSpPr>
          <p:nvPr/>
        </p:nvSpPr>
        <p:spPr bwMode="auto">
          <a:xfrm>
            <a:off x="418726" y="1285875"/>
            <a:ext cx="9064625" cy="22955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120000"/>
              </a:lnSpc>
              <a:spcBef>
                <a:spcPct val="30000"/>
              </a:spcBef>
              <a:spcAft>
                <a:spcPct val="0"/>
              </a:spcAft>
              <a:buClr>
                <a:schemeClr val="bg2"/>
              </a:buClr>
              <a:buFont typeface="Wingdings" pitchFamily="2" charset="2"/>
              <a:buChar char="n"/>
              <a:defRPr kumimoji="1" sz="1400">
                <a:solidFill>
                  <a:srgbClr val="000000"/>
                </a:solidFill>
                <a:latin typeface="+mn-lt"/>
                <a:ea typeface="+mn-ea"/>
                <a:cs typeface="+mn-cs"/>
              </a:defRPr>
            </a:lvl1pPr>
            <a:lvl2pPr marL="539750" indent="-271463" algn="l" rtl="0" eaLnBrk="0" fontAlgn="base" hangingPunct="0">
              <a:lnSpc>
                <a:spcPct val="120000"/>
              </a:lnSpc>
              <a:spcBef>
                <a:spcPct val="30000"/>
              </a:spcBef>
              <a:spcAft>
                <a:spcPct val="0"/>
              </a:spcAft>
              <a:buClr>
                <a:schemeClr val="bg2"/>
              </a:buClr>
              <a:buFont typeface="Wingdings" pitchFamily="2" charset="2"/>
              <a:buChar char="l"/>
              <a:defRPr kumimoji="1" sz="1200">
                <a:solidFill>
                  <a:srgbClr val="000000"/>
                </a:solidFill>
                <a:latin typeface="+mn-lt"/>
                <a:ea typeface="+mn-ea"/>
              </a:defRPr>
            </a:lvl2pPr>
            <a:lvl3pPr marL="812800" indent="-271463" algn="l" rtl="0" eaLnBrk="0" fontAlgn="base" hangingPunct="0">
              <a:lnSpc>
                <a:spcPct val="120000"/>
              </a:lnSpc>
              <a:spcBef>
                <a:spcPct val="30000"/>
              </a:spcBef>
              <a:spcAft>
                <a:spcPct val="0"/>
              </a:spcAft>
              <a:buClr>
                <a:schemeClr val="bg2"/>
              </a:buClr>
              <a:buFont typeface="ＭＳ Ｐゴシック" charset="-128"/>
              <a:buChar char="–"/>
              <a:defRPr sz="1200">
                <a:solidFill>
                  <a:srgbClr val="000000"/>
                </a:solidFill>
                <a:latin typeface="+mn-lt"/>
                <a:ea typeface="+mn-ea"/>
              </a:defRPr>
            </a:lvl3pPr>
            <a:lvl4pPr marL="1079500" indent="-265113" algn="l" rtl="0" eaLnBrk="0" fontAlgn="base" hangingPunct="0">
              <a:lnSpc>
                <a:spcPct val="120000"/>
              </a:lnSpc>
              <a:spcBef>
                <a:spcPct val="30000"/>
              </a:spcBef>
              <a:spcAft>
                <a:spcPct val="0"/>
              </a:spcAft>
              <a:buClr>
                <a:schemeClr val="bg2"/>
              </a:buClr>
              <a:buFont typeface="ＭＳ Ｐゴシック" charset="-128"/>
              <a:buChar char="–"/>
              <a:defRPr kumimoji="1" sz="1200">
                <a:solidFill>
                  <a:srgbClr val="000000"/>
                </a:solidFill>
                <a:latin typeface="+mn-lt"/>
                <a:ea typeface="+mn-ea"/>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211138" indent="-211138" eaLnBrk="1" hangingPunct="1">
              <a:buClr>
                <a:srgbClr val="5A5A5A"/>
              </a:buClr>
              <a:buSzPct val="100000"/>
              <a:buFont typeface="Wingdings"/>
              <a:buChar char="n"/>
            </a:pPr>
            <a:r>
              <a:rPr lang="ja-JP" altLang="en-US" kern="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　</a:t>
            </a:r>
          </a:p>
        </p:txBody>
      </p:sp>
    </p:spTree>
    <p:extLst>
      <p:ext uri="{BB962C8B-B14F-4D97-AF65-F5344CB8AC3E}">
        <p14:creationId xmlns:p14="http://schemas.microsoft.com/office/powerpoint/2010/main" val="25604447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オブジェクト 2" hidden="1"/>
          <p:cNvGraphicFramePr>
            <a:graphicFrameLocks noChangeAspect="1"/>
          </p:cNvGraphicFramePr>
          <p:nvPr>
            <p:custDataLst>
              <p:tags r:id="rId1"/>
            </p:custDataLst>
            <p:extLst>
              <p:ext uri="{D42A27DB-BD31-4B8C-83A1-F6EECF244321}">
                <p14:modId xmlns:p14="http://schemas.microsoft.com/office/powerpoint/2010/main" val="18504483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3" name="オブジェクト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２－</a:t>
            </a:r>
            <a:r>
              <a:rPr lang="en-US" altLang="ja-JP" dirty="0">
                <a:solidFill>
                  <a:schemeClr val="tx1"/>
                </a:solidFill>
              </a:rPr>
              <a:t>4</a:t>
            </a:r>
            <a:r>
              <a:rPr lang="ja-JP" altLang="en-US"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．実証事業のスケジュール</a:t>
            </a:r>
            <a:endParaRPr lang="en-US" altLang="ja-JP" dirty="0">
              <a:solidFill>
                <a:schemeClr val="tx1"/>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7" name="Rectangle 3"/>
          <p:cNvSpPr txBox="1">
            <a:spLocks noChangeArrowheads="1"/>
          </p:cNvSpPr>
          <p:nvPr/>
        </p:nvSpPr>
        <p:spPr bwMode="auto">
          <a:xfrm>
            <a:off x="418726" y="1285875"/>
            <a:ext cx="9064625" cy="22955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120000"/>
              </a:lnSpc>
              <a:spcBef>
                <a:spcPct val="30000"/>
              </a:spcBef>
              <a:spcAft>
                <a:spcPct val="0"/>
              </a:spcAft>
              <a:buClr>
                <a:schemeClr val="bg2"/>
              </a:buClr>
              <a:buFont typeface="Wingdings" pitchFamily="2" charset="2"/>
              <a:buChar char="n"/>
              <a:defRPr kumimoji="1" sz="1400">
                <a:solidFill>
                  <a:srgbClr val="000000"/>
                </a:solidFill>
                <a:latin typeface="+mn-lt"/>
                <a:ea typeface="+mn-ea"/>
                <a:cs typeface="+mn-cs"/>
              </a:defRPr>
            </a:lvl1pPr>
            <a:lvl2pPr marL="539750" indent="-271463" algn="l" rtl="0" eaLnBrk="0" fontAlgn="base" hangingPunct="0">
              <a:lnSpc>
                <a:spcPct val="120000"/>
              </a:lnSpc>
              <a:spcBef>
                <a:spcPct val="30000"/>
              </a:spcBef>
              <a:spcAft>
                <a:spcPct val="0"/>
              </a:spcAft>
              <a:buClr>
                <a:schemeClr val="bg2"/>
              </a:buClr>
              <a:buFont typeface="Wingdings" pitchFamily="2" charset="2"/>
              <a:buChar char="l"/>
              <a:defRPr kumimoji="1" sz="1200">
                <a:solidFill>
                  <a:srgbClr val="000000"/>
                </a:solidFill>
                <a:latin typeface="+mn-lt"/>
                <a:ea typeface="+mn-ea"/>
              </a:defRPr>
            </a:lvl2pPr>
            <a:lvl3pPr marL="812800" indent="-271463" algn="l" rtl="0" eaLnBrk="0" fontAlgn="base" hangingPunct="0">
              <a:lnSpc>
                <a:spcPct val="120000"/>
              </a:lnSpc>
              <a:spcBef>
                <a:spcPct val="30000"/>
              </a:spcBef>
              <a:spcAft>
                <a:spcPct val="0"/>
              </a:spcAft>
              <a:buClr>
                <a:schemeClr val="bg2"/>
              </a:buClr>
              <a:buFont typeface="ＭＳ Ｐゴシック" charset="-128"/>
              <a:buChar char="–"/>
              <a:defRPr sz="1200">
                <a:solidFill>
                  <a:srgbClr val="000000"/>
                </a:solidFill>
                <a:latin typeface="+mn-lt"/>
                <a:ea typeface="+mn-ea"/>
              </a:defRPr>
            </a:lvl3pPr>
            <a:lvl4pPr marL="1079500" indent="-265113" algn="l" rtl="0" eaLnBrk="0" fontAlgn="base" hangingPunct="0">
              <a:lnSpc>
                <a:spcPct val="120000"/>
              </a:lnSpc>
              <a:spcBef>
                <a:spcPct val="30000"/>
              </a:spcBef>
              <a:spcAft>
                <a:spcPct val="0"/>
              </a:spcAft>
              <a:buClr>
                <a:schemeClr val="bg2"/>
              </a:buClr>
              <a:buFont typeface="ＭＳ Ｐゴシック" charset="-128"/>
              <a:buChar char="–"/>
              <a:defRPr kumimoji="1" sz="1200">
                <a:solidFill>
                  <a:srgbClr val="000000"/>
                </a:solidFill>
                <a:latin typeface="+mn-lt"/>
                <a:ea typeface="+mn-ea"/>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211138" indent="-211138" eaLnBrk="1" hangingPunct="1">
              <a:buClr>
                <a:srgbClr val="5A5A5A"/>
              </a:buClr>
              <a:buSzPct val="100000"/>
              <a:buFont typeface="Wingdings"/>
              <a:buChar char="n"/>
            </a:pPr>
            <a:r>
              <a:rPr lang="ja-JP" altLang="en-US" dirty="0">
                <a:solidFill>
                  <a:schemeClr val="accent2"/>
                </a:solidFill>
                <a:latin typeface="Meiryo UI" panose="020B0604030504040204" pitchFamily="50" charset="-128"/>
                <a:ea typeface="Meiryo UI" panose="020B0604030504040204" pitchFamily="50" charset="-128"/>
              </a:rPr>
              <a:t>　</a:t>
            </a:r>
          </a:p>
        </p:txBody>
      </p:sp>
      <p:graphicFrame>
        <p:nvGraphicFramePr>
          <p:cNvPr id="16" name="表 15"/>
          <p:cNvGraphicFramePr>
            <a:graphicFrameLocks noGrp="1"/>
          </p:cNvGraphicFramePr>
          <p:nvPr>
            <p:extLst>
              <p:ext uri="{D42A27DB-BD31-4B8C-83A1-F6EECF244321}">
                <p14:modId xmlns:p14="http://schemas.microsoft.com/office/powerpoint/2010/main" val="3546861707"/>
              </p:ext>
            </p:extLst>
          </p:nvPr>
        </p:nvGraphicFramePr>
        <p:xfrm>
          <a:off x="406399" y="1724025"/>
          <a:ext cx="9083678" cy="4596092"/>
        </p:xfrm>
        <a:graphic>
          <a:graphicData uri="http://schemas.openxmlformats.org/drawingml/2006/table">
            <a:tbl>
              <a:tblPr firstRow="1" bandRow="1">
                <a:tableStyleId>{5C22544A-7EE6-4342-B048-85BDC9FD1C3A}</a:tableStyleId>
              </a:tblPr>
              <a:tblGrid>
                <a:gridCol w="2183553">
                  <a:extLst>
                    <a:ext uri="{9D8B030D-6E8A-4147-A177-3AD203B41FA5}">
                      <a16:colId xmlns:a16="http://schemas.microsoft.com/office/drawing/2014/main" val="3808666533"/>
                    </a:ext>
                  </a:extLst>
                </a:gridCol>
                <a:gridCol w="1380025">
                  <a:extLst>
                    <a:ext uri="{9D8B030D-6E8A-4147-A177-3AD203B41FA5}">
                      <a16:colId xmlns:a16="http://schemas.microsoft.com/office/drawing/2014/main" val="1707115790"/>
                    </a:ext>
                  </a:extLst>
                </a:gridCol>
                <a:gridCol w="1380025">
                  <a:extLst>
                    <a:ext uri="{9D8B030D-6E8A-4147-A177-3AD203B41FA5}">
                      <a16:colId xmlns:a16="http://schemas.microsoft.com/office/drawing/2014/main" val="20001"/>
                    </a:ext>
                  </a:extLst>
                </a:gridCol>
                <a:gridCol w="1380025">
                  <a:extLst>
                    <a:ext uri="{9D8B030D-6E8A-4147-A177-3AD203B41FA5}">
                      <a16:colId xmlns:a16="http://schemas.microsoft.com/office/drawing/2014/main" val="20002"/>
                    </a:ext>
                  </a:extLst>
                </a:gridCol>
                <a:gridCol w="1380025">
                  <a:extLst>
                    <a:ext uri="{9D8B030D-6E8A-4147-A177-3AD203B41FA5}">
                      <a16:colId xmlns:a16="http://schemas.microsoft.com/office/drawing/2014/main" val="20005"/>
                    </a:ext>
                  </a:extLst>
                </a:gridCol>
                <a:gridCol w="1380025">
                  <a:extLst>
                    <a:ext uri="{9D8B030D-6E8A-4147-A177-3AD203B41FA5}">
                      <a16:colId xmlns:a16="http://schemas.microsoft.com/office/drawing/2014/main" val="20006"/>
                    </a:ext>
                  </a:extLst>
                </a:gridCol>
              </a:tblGrid>
              <a:tr h="309502">
                <a:tc rowSpan="2">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gridSpan="3">
                  <a:txBody>
                    <a:bodyPr/>
                    <a:lstStyle/>
                    <a:p>
                      <a:r>
                        <a:rPr kumimoji="1" lang="en-US" altLang="ja-JP" sz="1400" dirty="0">
                          <a:solidFill>
                            <a:schemeClr val="accent5">
                              <a:lumMod val="50000"/>
                            </a:schemeClr>
                          </a:solidFill>
                          <a:latin typeface="Meiryo UI" panose="020B0604030504040204" pitchFamily="50" charset="-128"/>
                          <a:ea typeface="Meiryo UI" panose="020B0604030504040204" pitchFamily="50" charset="-128"/>
                        </a:rPr>
                        <a:t>2025</a:t>
                      </a:r>
                      <a:endParaRPr kumimoji="1" lang="ja-JP" altLang="en-US" sz="1400" dirty="0">
                        <a:solidFill>
                          <a:schemeClr val="accent5">
                            <a:lumMod val="50000"/>
                          </a:schemeClr>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a:p>
                  </a:txBody>
                  <a:tcPr/>
                </a:tc>
                <a:tc gridSpan="2">
                  <a:txBody>
                    <a:bodyPr/>
                    <a:lstStyle/>
                    <a:p>
                      <a:r>
                        <a:rPr kumimoji="1" lang="en-US" altLang="ja-JP" sz="1400" dirty="0">
                          <a:solidFill>
                            <a:schemeClr val="accent5">
                              <a:lumMod val="50000"/>
                            </a:schemeClr>
                          </a:solidFill>
                          <a:latin typeface="Meiryo UI" panose="020B0604030504040204" pitchFamily="50" charset="-128"/>
                          <a:ea typeface="Meiryo UI" panose="020B0604030504040204" pitchFamily="50" charset="-128"/>
                        </a:rPr>
                        <a:t>2026</a:t>
                      </a:r>
                      <a:endParaRPr kumimoji="1" lang="ja-JP" altLang="en-US" sz="1400" dirty="0">
                        <a:solidFill>
                          <a:schemeClr val="accent5">
                            <a:lumMod val="50000"/>
                          </a:schemeClr>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sz="1400"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332310">
                <a:tc vMerge="1">
                  <a:txBody>
                    <a:bodyPr/>
                    <a:lstStyle/>
                    <a:p>
                      <a:endParaRPr kumimoji="1" lang="ja-JP" altLang="en-US" sz="1400"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8</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9-10</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11-12</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1-3</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4-6</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extLst>
                  <a:ext uri="{0D108BD9-81ED-4DB2-BD59-A6C34878D82A}">
                    <a16:rowId xmlns:a16="http://schemas.microsoft.com/office/drawing/2014/main" val="10001"/>
                  </a:ext>
                </a:extLst>
              </a:tr>
              <a:tr h="790856">
                <a:tc>
                  <a:txBody>
                    <a:bodyPr/>
                    <a:lstStyle/>
                    <a:p>
                      <a:pPr algn="ctr"/>
                      <a:r>
                        <a:rPr kumimoji="1" lang="ja-JP" altLang="en-US" sz="1400" dirty="0">
                          <a:solidFill>
                            <a:schemeClr val="accent2"/>
                          </a:solidFill>
                          <a:latin typeface="Meiryo UI" panose="020B0604030504040204" pitchFamily="50" charset="-128"/>
                          <a:ea typeface="Meiryo UI" panose="020B0604030504040204" pitchFamily="50" charset="-128"/>
                        </a:rPr>
                        <a:t>①</a:t>
                      </a:r>
                      <a:endParaRPr kumimoji="1" lang="en-US" altLang="ja-JP" sz="1400" dirty="0">
                        <a:solidFill>
                          <a:schemeClr val="accent2"/>
                        </a:solidFill>
                        <a:latin typeface="Meiryo UI" panose="020B0604030504040204" pitchFamily="50" charset="-128"/>
                        <a:ea typeface="Meiryo UI" panose="020B0604030504040204" pitchFamily="50" charset="-128"/>
                      </a:endParaRP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b="1"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2"/>
                  </a:ext>
                </a:extLst>
              </a:tr>
              <a:tr h="790856">
                <a:tc>
                  <a:txBody>
                    <a:bodyPr/>
                    <a:lstStyle/>
                    <a:p>
                      <a:pPr algn="ctr"/>
                      <a:r>
                        <a:rPr kumimoji="1" lang="ja-JP" altLang="en-US" sz="1400" dirty="0">
                          <a:solidFill>
                            <a:schemeClr val="accent2"/>
                          </a:solidFill>
                          <a:latin typeface="Meiryo UI" panose="020B0604030504040204" pitchFamily="50" charset="-128"/>
                          <a:ea typeface="Meiryo UI" panose="020B0604030504040204" pitchFamily="50" charset="-128"/>
                        </a:rPr>
                        <a:t>②</a:t>
                      </a:r>
                      <a:endParaRPr kumimoji="1" lang="en-US" altLang="ja-JP" sz="1400" dirty="0">
                        <a:solidFill>
                          <a:schemeClr val="accent2"/>
                        </a:solidFill>
                        <a:latin typeface="Meiryo UI" panose="020B0604030504040204" pitchFamily="50" charset="-128"/>
                        <a:ea typeface="Meiryo UI" panose="020B0604030504040204" pitchFamily="50" charset="-128"/>
                      </a:endParaRP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3"/>
                  </a:ext>
                </a:extLst>
              </a:tr>
              <a:tr h="790856">
                <a:tc>
                  <a:txBody>
                    <a:bodyPr/>
                    <a:lstStyle/>
                    <a:p>
                      <a:pPr algn="ctr"/>
                      <a:r>
                        <a:rPr kumimoji="1" lang="ja-JP" altLang="en-US" sz="1400" dirty="0">
                          <a:solidFill>
                            <a:schemeClr val="accent2"/>
                          </a:solidFill>
                          <a:latin typeface="Meiryo UI" panose="020B0604030504040204" pitchFamily="50" charset="-128"/>
                          <a:ea typeface="Meiryo UI" panose="020B0604030504040204" pitchFamily="50" charset="-128"/>
                        </a:rPr>
                        <a:t>③</a:t>
                      </a: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4"/>
                  </a:ext>
                </a:extLst>
              </a:tr>
              <a:tr h="790856">
                <a:tc>
                  <a:txBody>
                    <a:bodyPr/>
                    <a:lstStyle/>
                    <a:p>
                      <a:pPr algn="ctr"/>
                      <a:r>
                        <a:rPr kumimoji="1" lang="ja-JP" altLang="en-US" sz="1400" dirty="0">
                          <a:solidFill>
                            <a:schemeClr val="accent2"/>
                          </a:solidFill>
                          <a:latin typeface="Meiryo UI" panose="020B0604030504040204" pitchFamily="50" charset="-128"/>
                          <a:ea typeface="Meiryo UI" panose="020B0604030504040204" pitchFamily="50" charset="-128"/>
                        </a:rPr>
                        <a:t>④</a:t>
                      </a: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804547389"/>
                  </a:ext>
                </a:extLst>
              </a:tr>
              <a:tr h="790856">
                <a:tc>
                  <a:txBody>
                    <a:bodyPr/>
                    <a:lstStyle/>
                    <a:p>
                      <a:pPr algn="ctr"/>
                      <a:r>
                        <a:rPr kumimoji="1" lang="ja-JP" altLang="en-US" sz="1400" dirty="0">
                          <a:solidFill>
                            <a:schemeClr val="accent2"/>
                          </a:solidFill>
                          <a:latin typeface="Meiryo UI" panose="020B0604030504040204" pitchFamily="50" charset="-128"/>
                          <a:ea typeface="Meiryo UI" panose="020B0604030504040204" pitchFamily="50" charset="-128"/>
                        </a:rPr>
                        <a:t>⑤</a:t>
                      </a: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203173252"/>
                  </a:ext>
                </a:extLst>
              </a:tr>
            </a:tbl>
          </a:graphicData>
        </a:graphic>
      </p:graphicFrame>
      <p:sp>
        <p:nvSpPr>
          <p:cNvPr id="17" name="ホームベース 16"/>
          <p:cNvSpPr/>
          <p:nvPr/>
        </p:nvSpPr>
        <p:spPr bwMode="auto">
          <a:xfrm>
            <a:off x="2956461" y="2616881"/>
            <a:ext cx="1132946" cy="331788"/>
          </a:xfrm>
          <a:prstGeom prst="homePlate">
            <a:avLst/>
          </a:prstGeom>
          <a:solidFill>
            <a:schemeClr val="accent5"/>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ja-JP" altLang="en-US" sz="1000" b="0" i="0" u="none" strike="noStrike" cap="none" normalizeH="0" baseline="0" dirty="0">
              <a:ln>
                <a:noFill/>
              </a:ln>
              <a:solidFill>
                <a:schemeClr val="accent2"/>
              </a:solidFill>
              <a:effectLst/>
              <a:latin typeface="Arial" charset="0"/>
              <a:ea typeface="ＭＳ Ｐゴシック" charset="-128"/>
            </a:endParaRPr>
          </a:p>
        </p:txBody>
      </p:sp>
      <p:sp>
        <p:nvSpPr>
          <p:cNvPr id="19" name="ホームベース 18"/>
          <p:cNvSpPr/>
          <p:nvPr/>
        </p:nvSpPr>
        <p:spPr bwMode="auto">
          <a:xfrm>
            <a:off x="3153335" y="3392726"/>
            <a:ext cx="1065529" cy="331788"/>
          </a:xfrm>
          <a:prstGeom prst="homePlate">
            <a:avLst/>
          </a:prstGeom>
          <a:solidFill>
            <a:schemeClr val="accent5"/>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ja-JP" altLang="en-US" sz="1000" b="0" i="0" u="none" strike="noStrike" cap="none" normalizeH="0" baseline="0" dirty="0">
              <a:ln>
                <a:noFill/>
              </a:ln>
              <a:solidFill>
                <a:schemeClr val="accent2"/>
              </a:solidFill>
              <a:effectLst/>
              <a:latin typeface="Arial" charset="0"/>
              <a:ea typeface="ＭＳ Ｐゴシック" charset="-128"/>
            </a:endParaRPr>
          </a:p>
        </p:txBody>
      </p:sp>
      <p:sp>
        <p:nvSpPr>
          <p:cNvPr id="21" name="正方形/長方形 20"/>
          <p:cNvSpPr/>
          <p:nvPr/>
        </p:nvSpPr>
        <p:spPr bwMode="auto">
          <a:xfrm>
            <a:off x="2956462" y="2447366"/>
            <a:ext cx="4672248" cy="3035792"/>
          </a:xfrm>
          <a:prstGeom prst="rect">
            <a:avLst/>
          </a:prstGeom>
          <a:noFill/>
          <a:ln w="38100" cap="flat" cmpd="sng" algn="ctr">
            <a:solidFill>
              <a:schemeClr val="accent2"/>
            </a:solidFill>
            <a:prstDash val="dash"/>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ja-JP" altLang="en-US" sz="1000" b="0" i="0" u="none" strike="noStrike" cap="none" normalizeH="0" baseline="0">
              <a:ln>
                <a:noFill/>
              </a:ln>
              <a:solidFill>
                <a:srgbClr val="000000"/>
              </a:solidFill>
              <a:effectLst/>
              <a:latin typeface="Arial" charset="0"/>
              <a:ea typeface="ＭＳ Ｐゴシック" charset="-128"/>
            </a:endParaRPr>
          </a:p>
        </p:txBody>
      </p:sp>
      <p:sp>
        <p:nvSpPr>
          <p:cNvPr id="22" name="Rectangle 3"/>
          <p:cNvSpPr txBox="1">
            <a:spLocks noChangeArrowheads="1"/>
          </p:cNvSpPr>
          <p:nvPr/>
        </p:nvSpPr>
        <p:spPr bwMode="auto">
          <a:xfrm>
            <a:off x="6077623" y="2510331"/>
            <a:ext cx="1490643" cy="51706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120000"/>
              </a:lnSpc>
              <a:spcBef>
                <a:spcPct val="30000"/>
              </a:spcBef>
              <a:spcAft>
                <a:spcPct val="0"/>
              </a:spcAft>
              <a:buClr>
                <a:schemeClr val="bg2"/>
              </a:buClr>
              <a:buFont typeface="Wingdings" pitchFamily="2" charset="2"/>
              <a:buChar char="n"/>
              <a:defRPr kumimoji="1" sz="1400">
                <a:solidFill>
                  <a:srgbClr val="000000"/>
                </a:solidFill>
                <a:latin typeface="+mn-lt"/>
                <a:ea typeface="+mn-ea"/>
                <a:cs typeface="+mn-cs"/>
              </a:defRPr>
            </a:lvl1pPr>
            <a:lvl2pPr marL="539750" indent="-271463" algn="l" rtl="0" eaLnBrk="0" fontAlgn="base" hangingPunct="0">
              <a:lnSpc>
                <a:spcPct val="120000"/>
              </a:lnSpc>
              <a:spcBef>
                <a:spcPct val="30000"/>
              </a:spcBef>
              <a:spcAft>
                <a:spcPct val="0"/>
              </a:spcAft>
              <a:buClr>
                <a:schemeClr val="bg2"/>
              </a:buClr>
              <a:buFont typeface="Wingdings" pitchFamily="2" charset="2"/>
              <a:buChar char="l"/>
              <a:defRPr kumimoji="1" sz="1200">
                <a:solidFill>
                  <a:srgbClr val="000000"/>
                </a:solidFill>
                <a:latin typeface="+mn-lt"/>
                <a:ea typeface="+mn-ea"/>
              </a:defRPr>
            </a:lvl2pPr>
            <a:lvl3pPr marL="812800" indent="-271463" algn="l" rtl="0" eaLnBrk="0" fontAlgn="base" hangingPunct="0">
              <a:lnSpc>
                <a:spcPct val="120000"/>
              </a:lnSpc>
              <a:spcBef>
                <a:spcPct val="30000"/>
              </a:spcBef>
              <a:spcAft>
                <a:spcPct val="0"/>
              </a:spcAft>
              <a:buClr>
                <a:schemeClr val="bg2"/>
              </a:buClr>
              <a:buFont typeface="ＭＳ Ｐゴシック" charset="-128"/>
              <a:buChar char="–"/>
              <a:defRPr sz="1200">
                <a:solidFill>
                  <a:srgbClr val="000000"/>
                </a:solidFill>
                <a:latin typeface="+mn-lt"/>
                <a:ea typeface="+mn-ea"/>
              </a:defRPr>
            </a:lvl3pPr>
            <a:lvl4pPr marL="1079500" indent="-265113" algn="l" rtl="0" eaLnBrk="0" fontAlgn="base" hangingPunct="0">
              <a:lnSpc>
                <a:spcPct val="120000"/>
              </a:lnSpc>
              <a:spcBef>
                <a:spcPct val="30000"/>
              </a:spcBef>
              <a:spcAft>
                <a:spcPct val="0"/>
              </a:spcAft>
              <a:buClr>
                <a:schemeClr val="bg2"/>
              </a:buClr>
              <a:buFont typeface="ＭＳ Ｐゴシック" charset="-128"/>
              <a:buChar char="–"/>
              <a:defRPr kumimoji="1" sz="1200">
                <a:solidFill>
                  <a:srgbClr val="000000"/>
                </a:solidFill>
                <a:latin typeface="+mn-lt"/>
                <a:ea typeface="+mn-ea"/>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0" indent="0" algn="r" eaLnBrk="1" hangingPunct="1">
              <a:spcBef>
                <a:spcPts val="0"/>
              </a:spcBef>
              <a:spcAft>
                <a:spcPts val="0"/>
              </a:spcAft>
              <a:buClr>
                <a:srgbClr val="5A5A5A"/>
              </a:buClr>
              <a:buSzPct val="100000"/>
              <a:buNone/>
            </a:pPr>
            <a:r>
              <a:rPr lang="ja-JP" altLang="en-US" b="1" kern="0" dirty="0">
                <a:solidFill>
                  <a:schemeClr val="accent2"/>
                </a:solidFill>
                <a:latin typeface="Meiryo UI" panose="020B0604030504040204" pitchFamily="50" charset="-128"/>
                <a:ea typeface="Meiryo UI" panose="020B0604030504040204" pitchFamily="50" charset="-128"/>
              </a:rPr>
              <a:t>補助事業期間中の</a:t>
            </a:r>
            <a:endParaRPr lang="en-US" altLang="ja-JP" b="1" kern="0" dirty="0">
              <a:solidFill>
                <a:schemeClr val="accent2"/>
              </a:solidFill>
              <a:latin typeface="Meiryo UI" panose="020B0604030504040204" pitchFamily="50" charset="-128"/>
              <a:ea typeface="Meiryo UI" panose="020B0604030504040204" pitchFamily="50" charset="-128"/>
            </a:endParaRPr>
          </a:p>
          <a:p>
            <a:pPr marL="0" indent="0" algn="r" eaLnBrk="1" hangingPunct="1">
              <a:spcBef>
                <a:spcPts val="0"/>
              </a:spcBef>
              <a:spcAft>
                <a:spcPts val="0"/>
              </a:spcAft>
              <a:buClr>
                <a:srgbClr val="5A5A5A"/>
              </a:buClr>
              <a:buSzPct val="100000"/>
              <a:buNone/>
            </a:pPr>
            <a:r>
              <a:rPr lang="ja-JP" altLang="en-US" b="1" kern="0" dirty="0">
                <a:solidFill>
                  <a:schemeClr val="accent2"/>
                </a:solidFill>
                <a:latin typeface="Meiryo UI" panose="020B0604030504040204" pitchFamily="50" charset="-128"/>
                <a:ea typeface="Meiryo UI" panose="020B0604030504040204" pitchFamily="50" charset="-128"/>
              </a:rPr>
              <a:t>実施事項</a:t>
            </a:r>
          </a:p>
        </p:txBody>
      </p:sp>
      <p:sp>
        <p:nvSpPr>
          <p:cNvPr id="26" name="ホームベース 9">
            <a:extLst>
              <a:ext uri="{FF2B5EF4-FFF2-40B4-BE49-F238E27FC236}">
                <a16:creationId xmlns:a16="http://schemas.microsoft.com/office/drawing/2014/main" id="{4E27A310-01D6-466A-B704-5A4374BACECE}"/>
              </a:ext>
            </a:extLst>
          </p:cNvPr>
          <p:cNvSpPr/>
          <p:nvPr/>
        </p:nvSpPr>
        <p:spPr bwMode="auto">
          <a:xfrm>
            <a:off x="4212427" y="4190727"/>
            <a:ext cx="1025202" cy="331788"/>
          </a:xfrm>
          <a:prstGeom prst="homePlate">
            <a:avLst/>
          </a:prstGeom>
          <a:solidFill>
            <a:schemeClr val="accent5"/>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ja-JP" altLang="en-US" sz="1000" b="0" i="0" u="none" strike="noStrike" cap="none" normalizeH="0" baseline="0" dirty="0">
              <a:ln>
                <a:noFill/>
              </a:ln>
              <a:solidFill>
                <a:schemeClr val="accent2"/>
              </a:solidFill>
              <a:effectLst/>
              <a:latin typeface="Arial" charset="0"/>
              <a:ea typeface="ＭＳ Ｐゴシック" charset="-128"/>
            </a:endParaRPr>
          </a:p>
        </p:txBody>
      </p:sp>
      <p:sp>
        <p:nvSpPr>
          <p:cNvPr id="27" name="ホームベース 12">
            <a:extLst>
              <a:ext uri="{FF2B5EF4-FFF2-40B4-BE49-F238E27FC236}">
                <a16:creationId xmlns:a16="http://schemas.microsoft.com/office/drawing/2014/main" id="{4BF0A0CD-B1DF-4C79-82C6-FCA8050A58DB}"/>
              </a:ext>
            </a:extLst>
          </p:cNvPr>
          <p:cNvSpPr/>
          <p:nvPr/>
        </p:nvSpPr>
        <p:spPr bwMode="auto">
          <a:xfrm>
            <a:off x="7628710" y="5780108"/>
            <a:ext cx="1861365" cy="331788"/>
          </a:xfrm>
          <a:prstGeom prst="homePlate">
            <a:avLst/>
          </a:prstGeom>
          <a:solidFill>
            <a:schemeClr val="accent5"/>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ja-JP" altLang="en-US" sz="1000" b="0" i="0" u="none" strike="noStrike" cap="none" normalizeH="0" baseline="0" dirty="0">
              <a:ln>
                <a:noFill/>
              </a:ln>
              <a:solidFill>
                <a:schemeClr val="accent2"/>
              </a:solidFill>
              <a:effectLst/>
              <a:latin typeface="Arial" charset="0"/>
              <a:ea typeface="ＭＳ Ｐゴシック" charset="-128"/>
            </a:endParaRPr>
          </a:p>
        </p:txBody>
      </p:sp>
      <p:sp>
        <p:nvSpPr>
          <p:cNvPr id="33" name="ホームベース 9">
            <a:extLst>
              <a:ext uri="{FF2B5EF4-FFF2-40B4-BE49-F238E27FC236}">
                <a16:creationId xmlns:a16="http://schemas.microsoft.com/office/drawing/2014/main" id="{4E27A310-01D6-466A-B704-5A4374BACECE}"/>
              </a:ext>
            </a:extLst>
          </p:cNvPr>
          <p:cNvSpPr/>
          <p:nvPr/>
        </p:nvSpPr>
        <p:spPr bwMode="auto">
          <a:xfrm>
            <a:off x="6497680" y="4916191"/>
            <a:ext cx="1131029" cy="331788"/>
          </a:xfrm>
          <a:prstGeom prst="homePlate">
            <a:avLst/>
          </a:prstGeom>
          <a:solidFill>
            <a:schemeClr val="accent5"/>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ja-JP" altLang="en-US" sz="1000" b="0" i="0" u="none" strike="noStrike" cap="none" normalizeH="0" baseline="0" dirty="0">
              <a:ln>
                <a:noFill/>
              </a:ln>
              <a:solidFill>
                <a:schemeClr val="accent2"/>
              </a:solidFill>
              <a:effectLst/>
              <a:latin typeface="Arial" charset="0"/>
              <a:ea typeface="ＭＳ Ｐゴシック" charset="-128"/>
            </a:endParaRPr>
          </a:p>
        </p:txBody>
      </p:sp>
      <p:sp>
        <p:nvSpPr>
          <p:cNvPr id="20" name="ホームベース 9">
            <a:extLst>
              <a:ext uri="{FF2B5EF4-FFF2-40B4-BE49-F238E27FC236}">
                <a16:creationId xmlns:a16="http://schemas.microsoft.com/office/drawing/2014/main" id="{556522BC-CB96-4DDB-BCF7-669422F1032C}"/>
              </a:ext>
            </a:extLst>
          </p:cNvPr>
          <p:cNvSpPr/>
          <p:nvPr/>
        </p:nvSpPr>
        <p:spPr bwMode="auto">
          <a:xfrm>
            <a:off x="5237629" y="4916191"/>
            <a:ext cx="1216323" cy="331788"/>
          </a:xfrm>
          <a:prstGeom prst="homePlate">
            <a:avLst/>
          </a:prstGeom>
          <a:solidFill>
            <a:schemeClr val="accent5"/>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ja-JP" altLang="en-US" sz="1000" b="0" i="0" u="none" strike="noStrike" cap="none" normalizeH="0" baseline="0" dirty="0">
              <a:ln>
                <a:noFill/>
              </a:ln>
              <a:solidFill>
                <a:schemeClr val="accent2"/>
              </a:solidFill>
              <a:effectLst/>
              <a:latin typeface="Arial" charset="0"/>
              <a:ea typeface="ＭＳ Ｐゴシック" charset="-128"/>
            </a:endParaRPr>
          </a:p>
        </p:txBody>
      </p:sp>
    </p:spTree>
    <p:extLst>
      <p:ext uri="{BB962C8B-B14F-4D97-AF65-F5344CB8AC3E}">
        <p14:creationId xmlns:p14="http://schemas.microsoft.com/office/powerpoint/2010/main" val="18092251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p:custDataLst>
              <p:tags r:id="rId1"/>
            </p:custDataLst>
            <p:extLst>
              <p:ext uri="{D42A27DB-BD31-4B8C-83A1-F6EECF244321}">
                <p14:modId xmlns:p14="http://schemas.microsoft.com/office/powerpoint/2010/main" val="13703962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２－</a:t>
            </a:r>
            <a:r>
              <a:rPr lang="en-US" altLang="ja-JP"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5</a:t>
            </a:r>
            <a:r>
              <a:rPr lang="ja-JP" altLang="en-US" dirty="0">
                <a:solidFill>
                  <a:schemeClr val="tx1"/>
                </a:solidFill>
              </a:rPr>
              <a:t>．実証における実施項目および評価項目・検証方法</a:t>
            </a:r>
            <a:endParaRPr lang="en-US" altLang="ja-JP" dirty="0">
              <a:solidFill>
                <a:schemeClr val="tx1"/>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9220" name="Rectangle 3"/>
          <p:cNvSpPr>
            <a:spLocks noGrp="1" noChangeArrowheads="1"/>
          </p:cNvSpPr>
          <p:nvPr>
            <p:ph idx="4294967295"/>
          </p:nvPr>
        </p:nvSpPr>
        <p:spPr>
          <a:xfrm>
            <a:off x="419100" y="1285875"/>
            <a:ext cx="9064625" cy="229550"/>
          </a:xfrm>
          <a:prstGeom prst="rect">
            <a:avLst/>
          </a:prstGeom>
        </p:spPr>
        <p:txBody>
          <a:bodyPr>
            <a:spAutoFit/>
          </a:bodyPr>
          <a:lstStyle/>
          <a:p>
            <a:pPr marL="211138" indent="-211138" eaLnBrk="1" hangingPunct="1">
              <a:buClr>
                <a:srgbClr val="5A5A5A"/>
              </a:buClr>
              <a:buSzPct val="100000"/>
              <a:buFont typeface="Wingdings"/>
              <a:buChar char="n"/>
            </a:pPr>
            <a:endParaRPr lang="en-US" altLang="ja-JP" dirty="0">
              <a:solidFill>
                <a:schemeClr val="accent2"/>
              </a:solidFill>
            </a:endParaRPr>
          </a:p>
        </p:txBody>
      </p:sp>
      <p:grpSp>
        <p:nvGrpSpPr>
          <p:cNvPr id="24" name="グループ化 5"/>
          <p:cNvGrpSpPr/>
          <p:nvPr/>
        </p:nvGrpSpPr>
        <p:grpSpPr>
          <a:xfrm>
            <a:off x="5041963" y="1963091"/>
            <a:ext cx="4448112" cy="307777"/>
            <a:chOff x="1136650" y="2761183"/>
            <a:chExt cx="7632700" cy="307777"/>
          </a:xfrm>
        </p:grpSpPr>
        <p:sp>
          <p:nvSpPr>
            <p:cNvPr id="25" name="テキスト ボックス 24"/>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a:solidFill>
                    <a:schemeClr val="accent2"/>
                  </a:solidFill>
                  <a:latin typeface="Meiryo UI" panose="020B0604030504040204" pitchFamily="50" charset="-128"/>
                  <a:ea typeface="Meiryo UI" panose="020B0604030504040204" pitchFamily="50" charset="-128"/>
                  <a:sym typeface="Meiryo UI" panose="020B0604030504040204" pitchFamily="50" charset="-128"/>
                </a:rPr>
                <a:t>概要</a:t>
              </a:r>
              <a:endPar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26" name="直線コネクタ 25"/>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7" name="グループ化 5"/>
          <p:cNvGrpSpPr/>
          <p:nvPr/>
        </p:nvGrpSpPr>
        <p:grpSpPr>
          <a:xfrm>
            <a:off x="419100" y="1956369"/>
            <a:ext cx="4448112" cy="307777"/>
            <a:chOff x="1136650" y="2761183"/>
            <a:chExt cx="7632700" cy="307777"/>
          </a:xfrm>
        </p:grpSpPr>
        <p:sp>
          <p:nvSpPr>
            <p:cNvPr id="28" name="テキスト ボックス 27"/>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実施項目</a:t>
              </a:r>
            </a:p>
          </p:txBody>
        </p:sp>
        <p:cxnSp>
          <p:nvCxnSpPr>
            <p:cNvPr id="29" name="直線コネクタ 28"/>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30" name="正方形/長方形 29"/>
          <p:cNvSpPr/>
          <p:nvPr/>
        </p:nvSpPr>
        <p:spPr bwMode="auto">
          <a:xfrm>
            <a:off x="419100" y="2464640"/>
            <a:ext cx="4462464"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algn="l">
              <a:spcBef>
                <a:spcPts val="0"/>
              </a:spcBef>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①</a:t>
            </a:r>
          </a:p>
        </p:txBody>
      </p:sp>
      <p:sp>
        <p:nvSpPr>
          <p:cNvPr id="31" name="正方形/長方形 30"/>
          <p:cNvSpPr/>
          <p:nvPr/>
        </p:nvSpPr>
        <p:spPr bwMode="auto">
          <a:xfrm>
            <a:off x="419101" y="4024674"/>
            <a:ext cx="4462464"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algn="l">
              <a:spcBef>
                <a:spcPts val="0"/>
              </a:spcBef>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③</a:t>
            </a:r>
          </a:p>
        </p:txBody>
      </p:sp>
      <p:sp>
        <p:nvSpPr>
          <p:cNvPr id="32" name="正方形/長方形 31"/>
          <p:cNvSpPr/>
          <p:nvPr/>
        </p:nvSpPr>
        <p:spPr bwMode="auto">
          <a:xfrm>
            <a:off x="419100" y="3244657"/>
            <a:ext cx="4462464"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algn="l">
              <a:spcBef>
                <a:spcPts val="0"/>
              </a:spcBef>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②</a:t>
            </a:r>
          </a:p>
        </p:txBody>
      </p:sp>
      <p:sp>
        <p:nvSpPr>
          <p:cNvPr id="33" name="正方形/長方形 32"/>
          <p:cNvSpPr/>
          <p:nvPr/>
        </p:nvSpPr>
        <p:spPr bwMode="auto">
          <a:xfrm>
            <a:off x="5027241" y="2471275"/>
            <a:ext cx="4462464"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34" name="正方形/長方形 33"/>
          <p:cNvSpPr/>
          <p:nvPr/>
        </p:nvSpPr>
        <p:spPr bwMode="auto">
          <a:xfrm>
            <a:off x="5027242" y="4031309"/>
            <a:ext cx="4462464"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35" name="正方形/長方形 34"/>
          <p:cNvSpPr/>
          <p:nvPr/>
        </p:nvSpPr>
        <p:spPr bwMode="auto">
          <a:xfrm>
            <a:off x="5027241" y="3251292"/>
            <a:ext cx="4462464"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37" name="正方形/長方形 36"/>
          <p:cNvSpPr/>
          <p:nvPr/>
        </p:nvSpPr>
        <p:spPr bwMode="auto">
          <a:xfrm>
            <a:off x="419469" y="4804691"/>
            <a:ext cx="4462464"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algn="l">
              <a:spcBef>
                <a:spcPts val="0"/>
              </a:spcBef>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④</a:t>
            </a:r>
          </a:p>
        </p:txBody>
      </p:sp>
      <p:sp>
        <p:nvSpPr>
          <p:cNvPr id="39" name="正方形/長方形 38"/>
          <p:cNvSpPr/>
          <p:nvPr/>
        </p:nvSpPr>
        <p:spPr bwMode="auto">
          <a:xfrm>
            <a:off x="5027610" y="4811326"/>
            <a:ext cx="4462464"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20" name="直線矢印コネクタ 19">
            <a:extLst>
              <a:ext uri="{FF2B5EF4-FFF2-40B4-BE49-F238E27FC236}">
                <a16:creationId xmlns:a16="http://schemas.microsoft.com/office/drawing/2014/main" id="{543D608C-AEFB-48C8-9C0F-84A166DD6DE5}"/>
              </a:ext>
            </a:extLst>
          </p:cNvPr>
          <p:cNvCxnSpPr>
            <a:cxnSpLocks/>
            <a:stCxn id="33" idx="1"/>
            <a:endCxn id="30" idx="3"/>
          </p:cNvCxnSpPr>
          <p:nvPr/>
        </p:nvCxnSpPr>
        <p:spPr bwMode="auto">
          <a:xfrm flipH="1" flipV="1">
            <a:off x="4881564" y="2788490"/>
            <a:ext cx="145677" cy="6635"/>
          </a:xfrm>
          <a:prstGeom prst="straightConnector1">
            <a:avLst/>
          </a:prstGeom>
          <a:solidFill>
            <a:schemeClr val="accent1"/>
          </a:solidFill>
          <a:ln w="12700" cap="flat" cmpd="sng" algn="ctr">
            <a:solidFill>
              <a:schemeClr val="accent2"/>
            </a:solidFill>
            <a:prstDash val="solid"/>
            <a:round/>
            <a:headEnd type="none" w="med" len="med"/>
            <a:tailEnd type="triangle"/>
          </a:ln>
          <a:effectLst/>
        </p:spPr>
      </p:cxnSp>
      <p:cxnSp>
        <p:nvCxnSpPr>
          <p:cNvPr id="23" name="直線矢印コネクタ 22">
            <a:extLst>
              <a:ext uri="{FF2B5EF4-FFF2-40B4-BE49-F238E27FC236}">
                <a16:creationId xmlns:a16="http://schemas.microsoft.com/office/drawing/2014/main" id="{A5AAD30D-18DF-4B07-B7F4-622C35A8BF71}"/>
              </a:ext>
            </a:extLst>
          </p:cNvPr>
          <p:cNvCxnSpPr>
            <a:cxnSpLocks/>
            <a:stCxn id="35" idx="1"/>
            <a:endCxn id="32" idx="3"/>
          </p:cNvCxnSpPr>
          <p:nvPr/>
        </p:nvCxnSpPr>
        <p:spPr bwMode="auto">
          <a:xfrm flipH="1" flipV="1">
            <a:off x="4881564" y="3568507"/>
            <a:ext cx="145677" cy="6635"/>
          </a:xfrm>
          <a:prstGeom prst="straightConnector1">
            <a:avLst/>
          </a:prstGeom>
          <a:solidFill>
            <a:schemeClr val="accent1"/>
          </a:solidFill>
          <a:ln w="12700" cap="flat" cmpd="sng" algn="ctr">
            <a:solidFill>
              <a:schemeClr val="accent2"/>
            </a:solidFill>
            <a:prstDash val="solid"/>
            <a:round/>
            <a:headEnd type="none" w="med" len="med"/>
            <a:tailEnd type="triangle"/>
          </a:ln>
          <a:effectLst/>
        </p:spPr>
      </p:cxnSp>
      <p:cxnSp>
        <p:nvCxnSpPr>
          <p:cNvPr id="36" name="直線矢印コネクタ 35">
            <a:extLst>
              <a:ext uri="{FF2B5EF4-FFF2-40B4-BE49-F238E27FC236}">
                <a16:creationId xmlns:a16="http://schemas.microsoft.com/office/drawing/2014/main" id="{E3ABF006-7B01-4BA4-8320-7EB37F036590}"/>
              </a:ext>
            </a:extLst>
          </p:cNvPr>
          <p:cNvCxnSpPr>
            <a:cxnSpLocks/>
            <a:stCxn id="34" idx="1"/>
            <a:endCxn id="31" idx="3"/>
          </p:cNvCxnSpPr>
          <p:nvPr/>
        </p:nvCxnSpPr>
        <p:spPr bwMode="auto">
          <a:xfrm flipH="1" flipV="1">
            <a:off x="4881565" y="4348524"/>
            <a:ext cx="145677" cy="6635"/>
          </a:xfrm>
          <a:prstGeom prst="straightConnector1">
            <a:avLst/>
          </a:prstGeom>
          <a:solidFill>
            <a:schemeClr val="accent1"/>
          </a:solidFill>
          <a:ln w="12700" cap="flat" cmpd="sng" algn="ctr">
            <a:solidFill>
              <a:schemeClr val="accent2"/>
            </a:solidFill>
            <a:prstDash val="solid"/>
            <a:round/>
            <a:headEnd type="none" w="med" len="med"/>
            <a:tailEnd type="triangle"/>
          </a:ln>
          <a:effectLst/>
        </p:spPr>
      </p:cxnSp>
      <p:cxnSp>
        <p:nvCxnSpPr>
          <p:cNvPr id="38" name="直線矢印コネクタ 37">
            <a:extLst>
              <a:ext uri="{FF2B5EF4-FFF2-40B4-BE49-F238E27FC236}">
                <a16:creationId xmlns:a16="http://schemas.microsoft.com/office/drawing/2014/main" id="{4CC9EEAE-A9FA-4F30-82E5-F10D057F546E}"/>
              </a:ext>
            </a:extLst>
          </p:cNvPr>
          <p:cNvCxnSpPr>
            <a:cxnSpLocks/>
            <a:stCxn id="39" idx="1"/>
            <a:endCxn id="37" idx="3"/>
          </p:cNvCxnSpPr>
          <p:nvPr/>
        </p:nvCxnSpPr>
        <p:spPr bwMode="auto">
          <a:xfrm flipH="1" flipV="1">
            <a:off x="4881933" y="5128541"/>
            <a:ext cx="145677" cy="6635"/>
          </a:xfrm>
          <a:prstGeom prst="straightConnector1">
            <a:avLst/>
          </a:prstGeom>
          <a:solidFill>
            <a:schemeClr val="accent1"/>
          </a:solidFill>
          <a:ln w="12700" cap="flat" cmpd="sng" algn="ctr">
            <a:solidFill>
              <a:schemeClr val="accent2"/>
            </a:solidFill>
            <a:prstDash val="solid"/>
            <a:round/>
            <a:headEnd type="none" w="med" len="med"/>
            <a:tailEnd type="triangle"/>
          </a:ln>
          <a:effectLst/>
        </p:spPr>
      </p:cxnSp>
      <p:sp>
        <p:nvSpPr>
          <p:cNvPr id="44" name="正方形/長方形 43">
            <a:extLst>
              <a:ext uri="{FF2B5EF4-FFF2-40B4-BE49-F238E27FC236}">
                <a16:creationId xmlns:a16="http://schemas.microsoft.com/office/drawing/2014/main" id="{A08EE2AB-35B1-4650-8FB6-2987933CFE07}"/>
              </a:ext>
            </a:extLst>
          </p:cNvPr>
          <p:cNvSpPr/>
          <p:nvPr/>
        </p:nvSpPr>
        <p:spPr bwMode="auto">
          <a:xfrm>
            <a:off x="419469" y="5605574"/>
            <a:ext cx="4462464"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algn="l">
              <a:spcBef>
                <a:spcPts val="0"/>
              </a:spcBef>
            </a:pP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⑤</a:t>
            </a:r>
          </a:p>
        </p:txBody>
      </p:sp>
      <p:sp>
        <p:nvSpPr>
          <p:cNvPr id="45" name="正方形/長方形 44">
            <a:extLst>
              <a:ext uri="{FF2B5EF4-FFF2-40B4-BE49-F238E27FC236}">
                <a16:creationId xmlns:a16="http://schemas.microsoft.com/office/drawing/2014/main" id="{87401BCE-B451-40E0-BA10-B4252112EA78}"/>
              </a:ext>
            </a:extLst>
          </p:cNvPr>
          <p:cNvSpPr/>
          <p:nvPr/>
        </p:nvSpPr>
        <p:spPr bwMode="auto">
          <a:xfrm>
            <a:off x="5027610" y="5612209"/>
            <a:ext cx="4462464"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46" name="直線矢印コネクタ 45">
            <a:extLst>
              <a:ext uri="{FF2B5EF4-FFF2-40B4-BE49-F238E27FC236}">
                <a16:creationId xmlns:a16="http://schemas.microsoft.com/office/drawing/2014/main" id="{68935DC9-52AE-437A-A5FB-0BD80A67A6C9}"/>
              </a:ext>
            </a:extLst>
          </p:cNvPr>
          <p:cNvCxnSpPr>
            <a:cxnSpLocks/>
            <a:stCxn id="45" idx="1"/>
            <a:endCxn id="44" idx="3"/>
          </p:cNvCxnSpPr>
          <p:nvPr/>
        </p:nvCxnSpPr>
        <p:spPr bwMode="auto">
          <a:xfrm flipH="1" flipV="1">
            <a:off x="4881933" y="5929424"/>
            <a:ext cx="145677" cy="6635"/>
          </a:xfrm>
          <a:prstGeom prst="straightConnector1">
            <a:avLst/>
          </a:prstGeom>
          <a:solidFill>
            <a:schemeClr val="accent1"/>
          </a:solidFill>
          <a:ln w="12700" cap="flat" cmpd="sng" algn="ctr">
            <a:solidFill>
              <a:schemeClr val="accent2"/>
            </a:solidFill>
            <a:prstDash val="solid"/>
            <a:round/>
            <a:headEnd type="none" w="med" len="med"/>
            <a:tailEnd type="triangle"/>
          </a:ln>
          <a:effectLst/>
        </p:spPr>
      </p:cxnSp>
    </p:spTree>
    <p:extLst>
      <p:ext uri="{BB962C8B-B14F-4D97-AF65-F5344CB8AC3E}">
        <p14:creationId xmlns:p14="http://schemas.microsoft.com/office/powerpoint/2010/main" val="3779409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p:custDataLst>
              <p:tags r:id="rId1"/>
            </p:custDataLst>
            <p:extLst>
              <p:ext uri="{D42A27DB-BD31-4B8C-83A1-F6EECF244321}">
                <p14:modId xmlns:p14="http://schemas.microsoft.com/office/powerpoint/2010/main" val="10472659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２－</a:t>
            </a:r>
            <a:r>
              <a:rPr lang="en-US" altLang="ja-JP" dirty="0">
                <a:solidFill>
                  <a:schemeClr val="tx1"/>
                </a:solidFill>
              </a:rPr>
              <a:t>5</a:t>
            </a:r>
            <a:r>
              <a:rPr lang="ja-JP" altLang="en-US" dirty="0">
                <a:solidFill>
                  <a:schemeClr val="tx1"/>
                </a:solidFill>
              </a:rPr>
              <a:t>．実証における実施項目および評価項目・検証方法</a:t>
            </a:r>
            <a:endParaRPr lang="en-US" altLang="ja-JP" dirty="0">
              <a:solidFill>
                <a:schemeClr val="tx1"/>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9220" name="Rectangle 3"/>
          <p:cNvSpPr>
            <a:spLocks noGrp="1" noChangeArrowheads="1"/>
          </p:cNvSpPr>
          <p:nvPr>
            <p:ph idx="4294967295"/>
          </p:nvPr>
        </p:nvSpPr>
        <p:spPr>
          <a:xfrm>
            <a:off x="419100" y="1285875"/>
            <a:ext cx="9064625" cy="229550"/>
          </a:xfrm>
          <a:prstGeom prst="rect">
            <a:avLst/>
          </a:prstGeom>
        </p:spPr>
        <p:txBody>
          <a:bodyPr>
            <a:spAutoFit/>
          </a:bodyPr>
          <a:lstStyle/>
          <a:p>
            <a:pPr marL="211138" indent="-211138" eaLnBrk="1" hangingPunct="1">
              <a:buClr>
                <a:srgbClr val="5A5A5A"/>
              </a:buClr>
              <a:buSzPct val="100000"/>
              <a:buFont typeface="Wingdings"/>
              <a:buChar char="n"/>
            </a:pPr>
            <a:endParaRPr lang="en-US" altLang="ja-JP" dirty="0">
              <a:solidFill>
                <a:schemeClr val="accent2"/>
              </a:solidFill>
            </a:endParaRPr>
          </a:p>
        </p:txBody>
      </p:sp>
      <p:grpSp>
        <p:nvGrpSpPr>
          <p:cNvPr id="27" name="グループ化 5"/>
          <p:cNvGrpSpPr/>
          <p:nvPr/>
        </p:nvGrpSpPr>
        <p:grpSpPr>
          <a:xfrm>
            <a:off x="419100" y="2251644"/>
            <a:ext cx="2033252" cy="307777"/>
            <a:chOff x="1136650" y="2761183"/>
            <a:chExt cx="7632700" cy="307777"/>
          </a:xfrm>
        </p:grpSpPr>
        <p:sp>
          <p:nvSpPr>
            <p:cNvPr id="28" name="テキスト ボックス 27"/>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実施小項目</a:t>
              </a:r>
            </a:p>
          </p:txBody>
        </p:sp>
        <p:cxnSp>
          <p:nvCxnSpPr>
            <p:cNvPr id="29" name="直線コネクタ 28"/>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30" name="正方形/長方形 29"/>
          <p:cNvSpPr/>
          <p:nvPr/>
        </p:nvSpPr>
        <p:spPr bwMode="auto">
          <a:xfrm>
            <a:off x="419100" y="2672039"/>
            <a:ext cx="2039812"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31" name="正方形/長方形 30"/>
          <p:cNvSpPr/>
          <p:nvPr/>
        </p:nvSpPr>
        <p:spPr bwMode="auto">
          <a:xfrm>
            <a:off x="419100" y="4232073"/>
            <a:ext cx="2039812"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32" name="正方形/長方形 31"/>
          <p:cNvSpPr/>
          <p:nvPr/>
        </p:nvSpPr>
        <p:spPr bwMode="auto">
          <a:xfrm>
            <a:off x="419100" y="3452056"/>
            <a:ext cx="2039812"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37" name="正方形/長方形 36"/>
          <p:cNvSpPr/>
          <p:nvPr/>
        </p:nvSpPr>
        <p:spPr bwMode="auto">
          <a:xfrm>
            <a:off x="419269" y="5012090"/>
            <a:ext cx="2039812"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grpSp>
        <p:nvGrpSpPr>
          <p:cNvPr id="24" name="グループ化 5"/>
          <p:cNvGrpSpPr/>
          <p:nvPr/>
        </p:nvGrpSpPr>
        <p:grpSpPr>
          <a:xfrm>
            <a:off x="2552763" y="2245666"/>
            <a:ext cx="3414700" cy="307777"/>
            <a:chOff x="1136650" y="2761183"/>
            <a:chExt cx="7632700" cy="307777"/>
          </a:xfrm>
        </p:grpSpPr>
        <p:sp>
          <p:nvSpPr>
            <p:cNvPr id="25" name="テキスト ボックス 24"/>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概要</a:t>
              </a:r>
            </a:p>
          </p:txBody>
        </p:sp>
        <p:cxnSp>
          <p:nvCxnSpPr>
            <p:cNvPr id="26" name="直線コネクタ 25"/>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52" name="正方形/長方形 51">
            <a:extLst>
              <a:ext uri="{FF2B5EF4-FFF2-40B4-BE49-F238E27FC236}">
                <a16:creationId xmlns:a16="http://schemas.microsoft.com/office/drawing/2014/main" id="{D9DAB145-2DEA-4845-9037-FD272A5A5776}"/>
              </a:ext>
            </a:extLst>
          </p:cNvPr>
          <p:cNvSpPr/>
          <p:nvPr/>
        </p:nvSpPr>
        <p:spPr bwMode="auto">
          <a:xfrm>
            <a:off x="2552763" y="2665462"/>
            <a:ext cx="3425717"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53" name="正方形/長方形 52">
            <a:extLst>
              <a:ext uri="{FF2B5EF4-FFF2-40B4-BE49-F238E27FC236}">
                <a16:creationId xmlns:a16="http://schemas.microsoft.com/office/drawing/2014/main" id="{DF5E5EDF-5C67-4898-BB07-E650D5FC23DA}"/>
              </a:ext>
            </a:extLst>
          </p:cNvPr>
          <p:cNvSpPr/>
          <p:nvPr/>
        </p:nvSpPr>
        <p:spPr bwMode="auto">
          <a:xfrm>
            <a:off x="2552764" y="4225496"/>
            <a:ext cx="3425717"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54" name="正方形/長方形 53">
            <a:extLst>
              <a:ext uri="{FF2B5EF4-FFF2-40B4-BE49-F238E27FC236}">
                <a16:creationId xmlns:a16="http://schemas.microsoft.com/office/drawing/2014/main" id="{CB0FE853-1C89-420B-AD6F-CFBCD98B23A0}"/>
              </a:ext>
            </a:extLst>
          </p:cNvPr>
          <p:cNvSpPr/>
          <p:nvPr/>
        </p:nvSpPr>
        <p:spPr bwMode="auto">
          <a:xfrm>
            <a:off x="2552763" y="3445479"/>
            <a:ext cx="3425717"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55" name="正方形/長方形 54">
            <a:extLst>
              <a:ext uri="{FF2B5EF4-FFF2-40B4-BE49-F238E27FC236}">
                <a16:creationId xmlns:a16="http://schemas.microsoft.com/office/drawing/2014/main" id="{DCC29357-58D9-4DFF-BB7A-0F439C9DAD3C}"/>
              </a:ext>
            </a:extLst>
          </p:cNvPr>
          <p:cNvSpPr/>
          <p:nvPr/>
        </p:nvSpPr>
        <p:spPr bwMode="auto">
          <a:xfrm>
            <a:off x="2553046" y="5005513"/>
            <a:ext cx="3425717"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grpSp>
        <p:nvGrpSpPr>
          <p:cNvPr id="56" name="グループ化 5">
            <a:extLst>
              <a:ext uri="{FF2B5EF4-FFF2-40B4-BE49-F238E27FC236}">
                <a16:creationId xmlns:a16="http://schemas.microsoft.com/office/drawing/2014/main" id="{F30B2FDC-D563-4500-8B82-B2873B77E7E9}"/>
              </a:ext>
            </a:extLst>
          </p:cNvPr>
          <p:cNvGrpSpPr/>
          <p:nvPr/>
        </p:nvGrpSpPr>
        <p:grpSpPr>
          <a:xfrm>
            <a:off x="6041849" y="2245666"/>
            <a:ext cx="3414700" cy="307777"/>
            <a:chOff x="1136650" y="2761183"/>
            <a:chExt cx="7632700" cy="307777"/>
          </a:xfrm>
        </p:grpSpPr>
        <p:sp>
          <p:nvSpPr>
            <p:cNvPr id="57" name="テキスト ボックス 56">
              <a:extLst>
                <a:ext uri="{FF2B5EF4-FFF2-40B4-BE49-F238E27FC236}">
                  <a16:creationId xmlns:a16="http://schemas.microsoft.com/office/drawing/2014/main" id="{6FE3DE44-4DB1-4797-B6F9-0E6E6DB4F6D2}"/>
                </a:ext>
              </a:extLst>
            </p:cNvPr>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想定される成果</a:t>
              </a:r>
            </a:p>
          </p:txBody>
        </p:sp>
        <p:cxnSp>
          <p:nvCxnSpPr>
            <p:cNvPr id="58" name="直線コネクタ 57">
              <a:extLst>
                <a:ext uri="{FF2B5EF4-FFF2-40B4-BE49-F238E27FC236}">
                  <a16:creationId xmlns:a16="http://schemas.microsoft.com/office/drawing/2014/main" id="{E8C10ACC-4718-47BB-A5E1-BE24CC2F03C0}"/>
                </a:ext>
              </a:extLst>
            </p:cNvPr>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59" name="正方形/長方形 58">
            <a:extLst>
              <a:ext uri="{FF2B5EF4-FFF2-40B4-BE49-F238E27FC236}">
                <a16:creationId xmlns:a16="http://schemas.microsoft.com/office/drawing/2014/main" id="{3FB6FCBD-1134-405C-80D1-3C29DEF44406}"/>
              </a:ext>
            </a:extLst>
          </p:cNvPr>
          <p:cNvSpPr/>
          <p:nvPr/>
        </p:nvSpPr>
        <p:spPr bwMode="auto">
          <a:xfrm>
            <a:off x="6041849" y="2665462"/>
            <a:ext cx="3425717"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60" name="正方形/長方形 59">
            <a:extLst>
              <a:ext uri="{FF2B5EF4-FFF2-40B4-BE49-F238E27FC236}">
                <a16:creationId xmlns:a16="http://schemas.microsoft.com/office/drawing/2014/main" id="{0A09D5D1-E976-4508-AFFC-EC690A288972}"/>
              </a:ext>
            </a:extLst>
          </p:cNvPr>
          <p:cNvSpPr/>
          <p:nvPr/>
        </p:nvSpPr>
        <p:spPr bwMode="auto">
          <a:xfrm>
            <a:off x="6041850" y="4225496"/>
            <a:ext cx="3425717"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61" name="正方形/長方形 60">
            <a:extLst>
              <a:ext uri="{FF2B5EF4-FFF2-40B4-BE49-F238E27FC236}">
                <a16:creationId xmlns:a16="http://schemas.microsoft.com/office/drawing/2014/main" id="{698C4EEE-7DC5-43FE-AA1E-D93F66084044}"/>
              </a:ext>
            </a:extLst>
          </p:cNvPr>
          <p:cNvSpPr/>
          <p:nvPr/>
        </p:nvSpPr>
        <p:spPr bwMode="auto">
          <a:xfrm>
            <a:off x="6041849" y="3445479"/>
            <a:ext cx="3425717"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62" name="正方形/長方形 61">
            <a:extLst>
              <a:ext uri="{FF2B5EF4-FFF2-40B4-BE49-F238E27FC236}">
                <a16:creationId xmlns:a16="http://schemas.microsoft.com/office/drawing/2014/main" id="{DB8C354D-3CA1-422D-8BF7-A572CEB1784F}"/>
              </a:ext>
            </a:extLst>
          </p:cNvPr>
          <p:cNvSpPr/>
          <p:nvPr/>
        </p:nvSpPr>
        <p:spPr bwMode="auto">
          <a:xfrm>
            <a:off x="6042133" y="5005513"/>
            <a:ext cx="3425717"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Tree>
    <p:extLst>
      <p:ext uri="{BB962C8B-B14F-4D97-AF65-F5344CB8AC3E}">
        <p14:creationId xmlns:p14="http://schemas.microsoft.com/office/powerpoint/2010/main" val="18151035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タイトル 1"/>
          <p:cNvSpPr>
            <a:spLocks noGrp="1"/>
          </p:cNvSpPr>
          <p:nvPr>
            <p:ph type="ctrTitle"/>
          </p:nvPr>
        </p:nvSpPr>
        <p:spPr>
          <a:xfrm>
            <a:off x="730250" y="334302"/>
            <a:ext cx="5917293" cy="430887"/>
          </a:xfrm>
          <a:noFill/>
          <a:ln w="9525">
            <a:noFill/>
            <a:miter lim="800000"/>
            <a:headEnd/>
            <a:tailEnd/>
          </a:ln>
        </p:spPr>
        <p:txBody>
          <a:bodyPr vert="horz" wrap="square" lIns="0" tIns="0" rIns="0" bIns="0" numCol="1" anchor="ctr" anchorCtr="0" compatLnSpc="1">
            <a:prstTxWarp prst="textNoShape">
              <a:avLst/>
            </a:prstTxWarp>
            <a:spAutoFit/>
          </a:bodyPr>
          <a:lstStyle/>
          <a:p>
            <a:r>
              <a:rPr lang="ja-JP" altLang="en-US" dirty="0">
                <a:latin typeface="Meiryo UI" panose="020B0604030504040204" pitchFamily="50" charset="-128"/>
                <a:ea typeface="Meiryo UI" panose="020B0604030504040204" pitchFamily="50" charset="-128"/>
                <a:sym typeface="Meiryo UI" panose="020B0604030504040204" pitchFamily="50" charset="-128"/>
              </a:rPr>
              <a:t>３．実証事業完了後の事業展開</a:t>
            </a:r>
          </a:p>
        </p:txBody>
      </p:sp>
      <p:sp>
        <p:nvSpPr>
          <p:cNvPr id="3" name="Rectangle 1"/>
          <p:cNvSpPr>
            <a:spLocks noChangeArrowheads="1"/>
          </p:cNvSpPr>
          <p:nvPr/>
        </p:nvSpPr>
        <p:spPr bwMode="auto">
          <a:xfrm>
            <a:off x="730250" y="858260"/>
            <a:ext cx="8602436" cy="2146485"/>
          </a:xfrm>
          <a:prstGeom prst="rect">
            <a:avLst/>
          </a:prstGeom>
          <a:noFill/>
          <a:ln w="9525">
            <a:solidFill>
              <a:schemeClr val="bg2">
                <a:lumMod val="75000"/>
              </a:schemeClr>
            </a:solidFill>
            <a:prstDash val="dash"/>
            <a:miter lim="800000"/>
            <a:headEnd/>
            <a:tailEnd/>
          </a:ln>
          <a:effectLst/>
        </p:spPr>
        <p:txBody>
          <a:bodyPr vert="horz" wrap="square" lIns="91440" tIns="45720" rIns="91440" bIns="45720" numCol="1" anchor="t" anchorCtr="0" compatLnSpc="1">
            <a:prstTxWarp prst="textNoShape">
              <a:avLst/>
            </a:prstTxWarp>
            <a:spAutoFit/>
          </a:bodyPr>
          <a:lstStyle/>
          <a:p>
            <a:pPr marL="180975" indent="-180975" algn="l">
              <a:lnSpc>
                <a:spcPct val="150000"/>
              </a:lnSpc>
              <a:spcBef>
                <a:spcPct val="0"/>
              </a:spcBef>
              <a:buClr>
                <a:srgbClr val="5A5A5A"/>
              </a:buClr>
              <a:buSzPct val="100000"/>
            </a:pPr>
            <a:r>
              <a:rPr kumimoji="1" lang="ja-JP" altLang="ja-JP" sz="12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ＭＳ ゴシック" pitchFamily="49" charset="-128"/>
                <a:sym typeface="Meiryo UI" panose="020B0604030504040204" pitchFamily="50" charset="-128"/>
              </a:rPr>
              <a:t>【提案を求める事項】</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180975" indent="-180975" algn="l" eaLnBrk="0" hangingPunct="0">
              <a:lnSpc>
                <a:spcPct val="150000"/>
              </a:lnSpc>
              <a:spcBef>
                <a:spcPct val="0"/>
              </a:spcBef>
              <a:buClr>
                <a:srgbClr val="5A5A5A"/>
              </a:buClr>
              <a:buSzPct val="100000"/>
              <a:buFont typeface="Wingdings"/>
              <a:buChar char="n"/>
            </a:pPr>
            <a:r>
              <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3-1.</a:t>
            </a:r>
            <a:r>
              <a:rPr lang="ja-JP" altLang="en-US"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実証事業完了後の取組方針</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spcAft>
                <a:spcPts val="600"/>
              </a:spcAft>
              <a:buClr>
                <a:srgbClr val="969696"/>
              </a:buClr>
              <a:buSzPct val="70000"/>
              <a:buFont typeface="Wingdings"/>
              <a:buChar char="l"/>
            </a:pPr>
            <a:r>
              <a:rPr lang="ja-JP" altLang="en-US" sz="1200" dirty="0">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本実証事業の完了後の取組方針（他設備、他事業者、他業界への導入計画等）について説明すること。</a:t>
            </a:r>
          </a:p>
          <a:p>
            <a:pPr marL="180975" indent="-180975" algn="l" eaLnBrk="0" hangingPunct="0">
              <a:lnSpc>
                <a:spcPct val="150000"/>
              </a:lnSpc>
              <a:spcBef>
                <a:spcPct val="0"/>
              </a:spcBef>
              <a:buClr>
                <a:srgbClr val="5A5A5A"/>
              </a:buClr>
              <a:buSzPct val="100000"/>
              <a:buFont typeface="Wingdings"/>
              <a:buChar char="n"/>
            </a:pPr>
            <a:r>
              <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3-2.</a:t>
            </a:r>
            <a:r>
              <a:rPr lang="ja-JP" altLang="en-US"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実証事業完了後のスケジュール</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spcAft>
                <a:spcPts val="600"/>
              </a:spcAft>
              <a:buClr>
                <a:srgbClr val="969696"/>
              </a:buClr>
              <a:buSzPct val="70000"/>
              <a:buFont typeface="Wingdings"/>
              <a:buChar char="l"/>
            </a:pPr>
            <a:r>
              <a:rPr lang="ja-JP" altLang="en-US" sz="1200" dirty="0">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本実証事業の完了後のスケジュールについて説明すること。</a:t>
            </a:r>
          </a:p>
          <a:p>
            <a:pPr marL="180975" lvl="0" indent="-180975" algn="l" eaLnBrk="0" hangingPunct="0">
              <a:lnSpc>
                <a:spcPct val="150000"/>
              </a:lnSpc>
              <a:spcBef>
                <a:spcPct val="0"/>
              </a:spcBef>
              <a:buClr>
                <a:srgbClr val="5A5A5A"/>
              </a:buClr>
              <a:buSzPct val="100000"/>
              <a:buFont typeface="Wingdings"/>
              <a:buChar char="n"/>
            </a:pPr>
            <a:r>
              <a:rPr lang="en-US" altLang="ja-JP" sz="1200" b="1" dirty="0">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3-3.</a:t>
            </a:r>
            <a:r>
              <a:rPr lang="ja-JP" altLang="en-US" sz="1200" b="1" dirty="0">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産業保安高度化に向けた会社方針・計画・取組</a:t>
            </a:r>
            <a:endParaRPr lang="en-US" altLang="ja-JP" sz="1200" b="1" dirty="0">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spcAft>
                <a:spcPts val="600"/>
              </a:spcAft>
              <a:buClr>
                <a:srgbClr val="969696"/>
              </a:buClr>
              <a:buSzPct val="70000"/>
              <a:buFont typeface="Wingdings"/>
              <a:buChar char="l"/>
            </a:pPr>
            <a:r>
              <a:rPr lang="ja-JP" altLang="en-US" sz="1200" dirty="0">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スマート保安推進に向けた会社方針や計画、取組などについて説明すること。またその中での本実証事業の位置づけを説明すること。</a:t>
            </a:r>
            <a:endParaRPr lang="en-US" altLang="ja-JP" sz="1200" dirty="0">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p:txBody>
      </p:sp>
    </p:spTree>
    <p:extLst>
      <p:ext uri="{BB962C8B-B14F-4D97-AF65-F5344CB8AC3E}">
        <p14:creationId xmlns:p14="http://schemas.microsoft.com/office/powerpoint/2010/main" val="18861100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p:custDataLst>
              <p:tags r:id="rId1"/>
            </p:custDataLst>
            <p:extLst>
              <p:ext uri="{D42A27DB-BD31-4B8C-83A1-F6EECF244321}">
                <p14:modId xmlns:p14="http://schemas.microsoft.com/office/powerpoint/2010/main" val="39047759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latin typeface="Meiryo UI" panose="020B0604030504040204" pitchFamily="50" charset="-128"/>
                <a:ea typeface="Meiryo UI" panose="020B0604030504040204" pitchFamily="50" charset="-128"/>
                <a:sym typeface="Meiryo UI" panose="020B0604030504040204" pitchFamily="50" charset="-128"/>
              </a:rPr>
              <a:t>３－１．実証事業完了後の取組方針</a:t>
            </a:r>
            <a:endParaRPr lang="en-US" altLang="ja-JP"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9220" name="Rectangle 3"/>
          <p:cNvSpPr>
            <a:spLocks noGrp="1" noChangeArrowheads="1"/>
          </p:cNvSpPr>
          <p:nvPr>
            <p:ph idx="4294967295"/>
          </p:nvPr>
        </p:nvSpPr>
        <p:spPr>
          <a:xfrm>
            <a:off x="419100" y="1285875"/>
            <a:ext cx="9064625" cy="229550"/>
          </a:xfrm>
          <a:prstGeom prst="rect">
            <a:avLst/>
          </a:prstGeom>
        </p:spPr>
        <p:txBody>
          <a:bodyPr>
            <a:spAutoFit/>
          </a:bodyPr>
          <a:lstStyle/>
          <a:p>
            <a:pPr marL="211138" indent="-211138" eaLnBrk="1" hangingPunct="1">
              <a:buClr>
                <a:srgbClr val="5A5A5A"/>
              </a:buClr>
              <a:buSzPct val="100000"/>
              <a:buFont typeface="Wingdings"/>
              <a:buChar char="n"/>
            </a:pPr>
            <a:endParaRPr lang="ja-JP" altLang="en-US" dirty="0">
              <a:solidFill>
                <a:schemeClr val="accent2"/>
              </a:solidFill>
            </a:endParaRPr>
          </a:p>
        </p:txBody>
      </p:sp>
      <p:grpSp>
        <p:nvGrpSpPr>
          <p:cNvPr id="8" name="グループ化 5"/>
          <p:cNvGrpSpPr/>
          <p:nvPr/>
        </p:nvGrpSpPr>
        <p:grpSpPr>
          <a:xfrm>
            <a:off x="5041963" y="2403358"/>
            <a:ext cx="4448112" cy="307777"/>
            <a:chOff x="1136650" y="2761183"/>
            <a:chExt cx="7632700" cy="307777"/>
          </a:xfrm>
        </p:grpSpPr>
        <p:sp>
          <p:nvSpPr>
            <p:cNvPr id="9" name="テキスト ボックス 8"/>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実証事業完了後の事業展開</a:t>
              </a:r>
            </a:p>
          </p:txBody>
        </p:sp>
        <p:cxnSp>
          <p:nvCxnSpPr>
            <p:cNvPr id="10" name="直線コネクタ 9"/>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1" name="グループ化 5"/>
          <p:cNvGrpSpPr/>
          <p:nvPr/>
        </p:nvGrpSpPr>
        <p:grpSpPr>
          <a:xfrm>
            <a:off x="419100" y="2396636"/>
            <a:ext cx="4448112" cy="307777"/>
            <a:chOff x="1136650" y="2761183"/>
            <a:chExt cx="7632700" cy="307777"/>
          </a:xfrm>
        </p:grpSpPr>
        <p:sp>
          <p:nvSpPr>
            <p:cNvPr id="12" name="テキスト ボックス 11"/>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実証事業完了後の取組体制</a:t>
              </a:r>
            </a:p>
          </p:txBody>
        </p:sp>
        <p:cxnSp>
          <p:nvCxnSpPr>
            <p:cNvPr id="13" name="直線コネクタ 12"/>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14" name="Rectangle 3"/>
          <p:cNvSpPr txBox="1">
            <a:spLocks noChangeArrowheads="1"/>
          </p:cNvSpPr>
          <p:nvPr/>
        </p:nvSpPr>
        <p:spPr bwMode="auto">
          <a:xfrm>
            <a:off x="5041963" y="3313045"/>
            <a:ext cx="4448112" cy="222702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120000"/>
              </a:lnSpc>
              <a:spcBef>
                <a:spcPts val="0"/>
              </a:spcBef>
              <a:spcAft>
                <a:spcPct val="0"/>
              </a:spcAft>
              <a:buClr>
                <a:schemeClr val="bg2"/>
              </a:buClr>
              <a:buFont typeface="Wingdings" pitchFamily="2" charset="2"/>
              <a:buChar char="n"/>
              <a:defRPr kumimoji="1" sz="1400">
                <a:solidFill>
                  <a:srgbClr val="000000"/>
                </a:solidFill>
                <a:latin typeface="Meiryo UI" panose="020B0604030504040204" pitchFamily="50" charset="-128"/>
                <a:ea typeface="Meiryo UI" panose="020B0604030504040204" pitchFamily="50" charset="-128"/>
                <a:cs typeface="+mn-cs"/>
                <a:sym typeface="Meiryo UI" panose="020B0604030504040204" pitchFamily="50" charset="-128"/>
              </a:defRPr>
            </a:lvl1pPr>
            <a:lvl2pPr marL="539750" indent="-271463" algn="l" rtl="0" eaLnBrk="0" fontAlgn="base" hangingPunct="0">
              <a:lnSpc>
                <a:spcPct val="120000"/>
              </a:lnSpc>
              <a:spcBef>
                <a:spcPts val="0"/>
              </a:spcBef>
              <a:spcAft>
                <a:spcPct val="0"/>
              </a:spcAft>
              <a:buClr>
                <a:schemeClr val="bg2"/>
              </a:buClr>
              <a:buFont typeface="Wingdings" pitchFamily="2" charset="2"/>
              <a:buChar char="l"/>
              <a:defRPr kumimoji="1" sz="1200">
                <a:solidFill>
                  <a:srgbClr val="000000"/>
                </a:solidFill>
                <a:latin typeface="Meiryo UI" panose="020B0604030504040204" pitchFamily="50" charset="-128"/>
                <a:ea typeface="Meiryo UI" panose="020B0604030504040204" pitchFamily="50" charset="-128"/>
                <a:sym typeface="Meiryo UI" panose="020B0604030504040204" pitchFamily="50" charset="-128"/>
              </a:defRPr>
            </a:lvl2pPr>
            <a:lvl3pPr marL="812800" indent="-271463" algn="l" rtl="0" eaLnBrk="0" fontAlgn="base" hangingPunct="0">
              <a:lnSpc>
                <a:spcPct val="120000"/>
              </a:lnSpc>
              <a:spcBef>
                <a:spcPts val="0"/>
              </a:spcBef>
              <a:spcAft>
                <a:spcPct val="0"/>
              </a:spcAft>
              <a:buClr>
                <a:schemeClr val="bg2"/>
              </a:buClr>
              <a:buFont typeface="ＭＳ Ｐゴシック" charset="-128"/>
              <a:buChar char="–"/>
              <a:defRPr sz="1200">
                <a:solidFill>
                  <a:srgbClr val="000000"/>
                </a:solidFill>
                <a:latin typeface="Meiryo UI" panose="020B0604030504040204" pitchFamily="50" charset="-128"/>
                <a:ea typeface="Meiryo UI" panose="020B0604030504040204" pitchFamily="50" charset="-128"/>
                <a:sym typeface="Meiryo UI" panose="020B0604030504040204" pitchFamily="50" charset="-128"/>
              </a:defRPr>
            </a:lvl3pPr>
            <a:lvl4pPr marL="1079500" indent="-265113" algn="l" rtl="0" eaLnBrk="0" fontAlgn="base" hangingPunct="0">
              <a:lnSpc>
                <a:spcPct val="120000"/>
              </a:lnSpc>
              <a:spcBef>
                <a:spcPts val="0"/>
              </a:spcBef>
              <a:spcAft>
                <a:spcPct val="0"/>
              </a:spcAft>
              <a:buClr>
                <a:schemeClr val="bg2"/>
              </a:buClr>
              <a:buFont typeface="ＭＳ Ｐゴシック" charset="-128"/>
              <a:buChar char="–"/>
              <a:defRPr kumimoji="1" sz="1200">
                <a:solidFill>
                  <a:srgbClr val="000000"/>
                </a:solidFill>
                <a:latin typeface="Meiryo UI" panose="020B0604030504040204" pitchFamily="50" charset="-128"/>
                <a:ea typeface="Meiryo UI" panose="020B0604030504040204" pitchFamily="50" charset="-128"/>
                <a:sym typeface="Meiryo UI" panose="020B0604030504040204" pitchFamily="50" charset="-128"/>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211138" indent="-211138" eaLnBrk="1" hangingPunct="1">
              <a:buClr>
                <a:srgbClr val="5A5A5A"/>
              </a:buClr>
              <a:buSzPct val="100000"/>
              <a:buFont typeface="Wingdings"/>
              <a:buChar char="n"/>
            </a:pPr>
            <a:r>
              <a:rPr lang="ja-JP" altLang="en-US" kern="0" dirty="0">
                <a:solidFill>
                  <a:schemeClr val="accent2"/>
                </a:solidFill>
              </a:rPr>
              <a:t>他設備・他事業所への展開</a:t>
            </a:r>
            <a:endParaRPr lang="en-US" altLang="ja-JP" kern="0" dirty="0">
              <a:solidFill>
                <a:schemeClr val="accent2"/>
              </a:solidFill>
            </a:endParaRPr>
          </a:p>
          <a:p>
            <a:pPr marL="484188" lvl="1" indent="-211138" eaLnBrk="1" hangingPunct="1">
              <a:spcAft>
                <a:spcPts val="600"/>
              </a:spcAft>
              <a:buClr>
                <a:srgbClr val="5A5A5A"/>
              </a:buClr>
              <a:buSzPct val="100000"/>
              <a:buFont typeface="Wingdings"/>
              <a:buChar char="n"/>
            </a:pPr>
            <a:r>
              <a:rPr lang="ja-JP" altLang="en-US" kern="0" dirty="0">
                <a:solidFill>
                  <a:schemeClr val="accent2"/>
                </a:solidFill>
              </a:rPr>
              <a:t>　</a:t>
            </a:r>
            <a:endParaRPr lang="en-US" altLang="ja-JP" kern="0" dirty="0">
              <a:solidFill>
                <a:schemeClr val="accent2"/>
              </a:solidFill>
            </a:endParaRPr>
          </a:p>
          <a:p>
            <a:pPr marL="211138" indent="-211138" eaLnBrk="1" hangingPunct="1">
              <a:buClr>
                <a:srgbClr val="5A5A5A"/>
              </a:buClr>
              <a:buSzPct val="100000"/>
              <a:buFont typeface="Wingdings"/>
              <a:buChar char="n"/>
            </a:pPr>
            <a:r>
              <a:rPr lang="ja-JP" altLang="en-US" kern="0" dirty="0">
                <a:solidFill>
                  <a:schemeClr val="accent2"/>
                </a:solidFill>
              </a:rPr>
              <a:t>他事業所への展開</a:t>
            </a:r>
            <a:endParaRPr lang="en-US" altLang="ja-JP" kern="0" dirty="0">
              <a:solidFill>
                <a:schemeClr val="accent2"/>
              </a:solidFill>
            </a:endParaRPr>
          </a:p>
          <a:p>
            <a:pPr marL="484188" lvl="1" indent="-211138" eaLnBrk="1" hangingPunct="1">
              <a:buClr>
                <a:srgbClr val="5A5A5A"/>
              </a:buClr>
              <a:buSzPct val="100000"/>
              <a:buFont typeface="Wingdings"/>
              <a:buChar char="n"/>
            </a:pPr>
            <a:r>
              <a:rPr lang="ja-JP" altLang="en-US" kern="0" dirty="0">
                <a:solidFill>
                  <a:schemeClr val="accent2"/>
                </a:solidFill>
              </a:rPr>
              <a:t>　　</a:t>
            </a:r>
            <a:endParaRPr lang="en-US" altLang="ja-JP" kern="0" dirty="0">
              <a:solidFill>
                <a:schemeClr val="accent2"/>
              </a:solidFill>
            </a:endParaRPr>
          </a:p>
          <a:p>
            <a:pPr marL="211138" indent="-211138" eaLnBrk="1" hangingPunct="1">
              <a:buClr>
                <a:srgbClr val="5A5A5A"/>
              </a:buClr>
              <a:buSzPct val="100000"/>
              <a:buFont typeface="Wingdings"/>
              <a:buChar char="n"/>
            </a:pPr>
            <a:r>
              <a:rPr lang="ja-JP" altLang="en-US" kern="0" dirty="0">
                <a:solidFill>
                  <a:schemeClr val="accent2"/>
                </a:solidFill>
              </a:rPr>
              <a:t>他業界への展開</a:t>
            </a:r>
            <a:endParaRPr lang="en-US" altLang="ja-JP" kern="0" dirty="0">
              <a:solidFill>
                <a:schemeClr val="accent2"/>
              </a:solidFill>
            </a:endParaRPr>
          </a:p>
          <a:p>
            <a:pPr marL="484188" lvl="1" indent="-211138" eaLnBrk="1" hangingPunct="1">
              <a:buClr>
                <a:srgbClr val="5A5A5A"/>
              </a:buClr>
              <a:buSzPct val="100000"/>
              <a:buFont typeface="Wingdings"/>
              <a:buChar char="n"/>
            </a:pPr>
            <a:r>
              <a:rPr lang="ja-JP" altLang="en-US" kern="0" dirty="0">
                <a:solidFill>
                  <a:schemeClr val="accent2"/>
                </a:solidFill>
              </a:rPr>
              <a:t>　　</a:t>
            </a:r>
            <a:endParaRPr lang="en-US" altLang="ja-JP" kern="0" dirty="0">
              <a:solidFill>
                <a:schemeClr val="accent2"/>
              </a:solidFill>
            </a:endParaRPr>
          </a:p>
          <a:p>
            <a:pPr marL="211138" indent="-211138" eaLnBrk="1" hangingPunct="1">
              <a:buClr>
                <a:srgbClr val="5A5A5A"/>
              </a:buClr>
              <a:buSzPct val="100000"/>
              <a:buFont typeface="Wingdings"/>
              <a:buChar char="n"/>
            </a:pPr>
            <a:r>
              <a:rPr lang="ja-JP" altLang="en-US" kern="0" dirty="0">
                <a:solidFill>
                  <a:schemeClr val="accent2"/>
                </a:solidFill>
              </a:rPr>
              <a:t>業界へのオープン化</a:t>
            </a:r>
          </a:p>
          <a:p>
            <a:pPr marL="484188" lvl="1" indent="-211138" eaLnBrk="1" hangingPunct="1">
              <a:buClr>
                <a:srgbClr val="5A5A5A"/>
              </a:buClr>
              <a:buSzPct val="100000"/>
              <a:buFont typeface="Wingdings"/>
              <a:buChar char="n"/>
            </a:pPr>
            <a:r>
              <a:rPr lang="ja-JP" altLang="en-US" kern="0" dirty="0">
                <a:solidFill>
                  <a:schemeClr val="accent2"/>
                </a:solidFill>
              </a:rPr>
              <a:t>　</a:t>
            </a:r>
          </a:p>
          <a:p>
            <a:pPr marL="211138" indent="-211138" eaLnBrk="1" hangingPunct="1">
              <a:buClr>
                <a:srgbClr val="5A5A5A"/>
              </a:buClr>
              <a:buSzPct val="100000"/>
              <a:buFont typeface="Wingdings"/>
              <a:buChar char="n"/>
            </a:pPr>
            <a:endParaRPr lang="ja-JP" altLang="en-US" kern="0" dirty="0">
              <a:solidFill>
                <a:schemeClr val="accent2"/>
              </a:solidFill>
            </a:endParaRPr>
          </a:p>
        </p:txBody>
      </p:sp>
      <p:sp>
        <p:nvSpPr>
          <p:cNvPr id="15" name="正方形/長方形 14"/>
          <p:cNvSpPr/>
          <p:nvPr/>
        </p:nvSpPr>
        <p:spPr bwMode="auto">
          <a:xfrm>
            <a:off x="1924441" y="3682652"/>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ts val="0"/>
              </a:spcBef>
              <a:spcAft>
                <a:spcPct val="0"/>
              </a:spcAft>
              <a:buClr>
                <a:schemeClr val="bg2"/>
              </a:buClr>
              <a:buSzTx/>
              <a:buFont typeface="Wingdings" pitchFamily="2" charset="2"/>
              <a:buNone/>
              <a:tabLst/>
            </a:pP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17" name="正方形/長方形 16"/>
          <p:cNvSpPr/>
          <p:nvPr/>
        </p:nvSpPr>
        <p:spPr bwMode="auto">
          <a:xfrm>
            <a:off x="1459199" y="4611342"/>
            <a:ext cx="1077389"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29" name="正方形/長方形 28"/>
          <p:cNvSpPr/>
          <p:nvPr/>
        </p:nvSpPr>
        <p:spPr bwMode="auto">
          <a:xfrm>
            <a:off x="1001644" y="3313045"/>
            <a:ext cx="3479800" cy="2259080"/>
          </a:xfrm>
          <a:prstGeom prst="rect">
            <a:avLst/>
          </a:prstGeom>
          <a:noFill/>
          <a:ln w="12700" cap="flat" cmpd="sng" algn="ctr">
            <a:solidFill>
              <a:schemeClr val="accent2"/>
            </a:solidFill>
            <a:prstDash val="dash"/>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ja-JP" altLang="en-US" sz="1000" b="0" i="0" u="none" strike="noStrike" cap="none" normalizeH="0" baseline="0">
              <a:ln>
                <a:noFill/>
              </a:ln>
              <a:solidFill>
                <a:srgbClr val="000000"/>
              </a:solidFill>
              <a:effectLst/>
              <a:latin typeface="Meiryo UI" panose="020B0604030504040204" pitchFamily="50" charset="-128"/>
              <a:ea typeface="Meiryo UI" panose="020B0604030504040204" pitchFamily="50" charset="-128"/>
            </a:endParaRPr>
          </a:p>
        </p:txBody>
      </p:sp>
      <p:sp>
        <p:nvSpPr>
          <p:cNvPr id="37" name="正方形/長方形 36"/>
          <p:cNvSpPr/>
          <p:nvPr/>
        </p:nvSpPr>
        <p:spPr bwMode="auto">
          <a:xfrm>
            <a:off x="2870655" y="4611340"/>
            <a:ext cx="1077389"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endParaRPr lang="en-US" altLang="ja-JP" dirty="0">
              <a:solidFill>
                <a:schemeClr val="accent2"/>
              </a:solidFill>
              <a:latin typeface="Meiryo UI" panose="020B0604030504040204" pitchFamily="50" charset="-128"/>
              <a:ea typeface="Meiryo UI" panose="020B0604030504040204" pitchFamily="50" charset="-128"/>
            </a:endParaRPr>
          </a:p>
        </p:txBody>
      </p:sp>
      <p:cxnSp>
        <p:nvCxnSpPr>
          <p:cNvPr id="56" name="カギ線コネクタ 55"/>
          <p:cNvCxnSpPr>
            <a:cxnSpLocks/>
            <a:stCxn id="17" idx="0"/>
            <a:endCxn id="15" idx="2"/>
          </p:cNvCxnSpPr>
          <p:nvPr/>
        </p:nvCxnSpPr>
        <p:spPr bwMode="auto">
          <a:xfrm rot="5400000" flipH="1" flipV="1">
            <a:off x="2142142" y="4043230"/>
            <a:ext cx="423865" cy="712360"/>
          </a:xfrm>
          <a:prstGeom prst="bentConnector3">
            <a:avLst>
              <a:gd name="adj1" fmla="val 50000"/>
            </a:avLst>
          </a:prstGeom>
          <a:solidFill>
            <a:schemeClr val="accent1"/>
          </a:solidFill>
          <a:ln w="12700" cap="flat" cmpd="sng" algn="ctr">
            <a:solidFill>
              <a:schemeClr val="accent2"/>
            </a:solidFill>
            <a:prstDash val="solid"/>
            <a:round/>
            <a:headEnd type="none" w="med" len="med"/>
            <a:tailEnd type="none" w="med" len="med"/>
          </a:ln>
          <a:effectLst/>
        </p:spPr>
      </p:cxnSp>
      <p:cxnSp>
        <p:nvCxnSpPr>
          <p:cNvPr id="59" name="カギ線コネクタ 58"/>
          <p:cNvCxnSpPr>
            <a:cxnSpLocks/>
            <a:stCxn id="15" idx="2"/>
            <a:endCxn id="37" idx="0"/>
          </p:cNvCxnSpPr>
          <p:nvPr/>
        </p:nvCxnSpPr>
        <p:spPr bwMode="auto">
          <a:xfrm rot="16200000" flipH="1">
            <a:off x="2847871" y="4049860"/>
            <a:ext cx="423863" cy="699096"/>
          </a:xfrm>
          <a:prstGeom prst="bentConnector3">
            <a:avLst>
              <a:gd name="adj1" fmla="val 50000"/>
            </a:avLst>
          </a:prstGeom>
          <a:solidFill>
            <a:schemeClr val="accent1"/>
          </a:solidFill>
          <a:ln w="12700" cap="flat" cmpd="sng" algn="ctr">
            <a:solidFill>
              <a:schemeClr val="accent2"/>
            </a:solidFill>
            <a:prstDash val="solid"/>
            <a:round/>
            <a:headEnd type="none" w="med" len="med"/>
            <a:tailEnd type="none" w="med" len="med"/>
          </a:ln>
          <a:effectLst/>
        </p:spPr>
      </p:cxnSp>
    </p:spTree>
    <p:extLst>
      <p:ext uri="{BB962C8B-B14F-4D97-AF65-F5344CB8AC3E}">
        <p14:creationId xmlns:p14="http://schemas.microsoft.com/office/powerpoint/2010/main" val="27889825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p:custDataLst>
              <p:tags r:id="rId1"/>
            </p:custDataLst>
            <p:extLst>
              <p:ext uri="{D42A27DB-BD31-4B8C-83A1-F6EECF244321}">
                <p14:modId xmlns:p14="http://schemas.microsoft.com/office/powerpoint/2010/main" val="40894754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latin typeface="Meiryo UI" panose="020B0604030504040204" pitchFamily="50" charset="-128"/>
                <a:ea typeface="Meiryo UI" panose="020B0604030504040204" pitchFamily="50" charset="-128"/>
                <a:sym typeface="Meiryo UI" panose="020B0604030504040204" pitchFamily="50" charset="-128"/>
              </a:rPr>
              <a:t>３－２．実証事業完了後</a:t>
            </a:r>
            <a:r>
              <a:rPr lang="ja-JP" altLang="en-US" dirty="0"/>
              <a:t>のスケジュール</a:t>
            </a:r>
            <a:endParaRPr lang="en-US" altLang="ja-JP"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9220" name="Rectangle 3"/>
          <p:cNvSpPr>
            <a:spLocks noGrp="1" noChangeArrowheads="1"/>
          </p:cNvSpPr>
          <p:nvPr>
            <p:ph idx="4294967295"/>
          </p:nvPr>
        </p:nvSpPr>
        <p:spPr>
          <a:xfrm>
            <a:off x="419100" y="1285875"/>
            <a:ext cx="9064625" cy="229550"/>
          </a:xfrm>
          <a:prstGeom prst="rect">
            <a:avLst/>
          </a:prstGeom>
        </p:spPr>
        <p:txBody>
          <a:bodyPr>
            <a:spAutoFit/>
          </a:bodyPr>
          <a:lstStyle/>
          <a:p>
            <a:pPr marL="211138" indent="-211138" eaLnBrk="1" hangingPunct="1">
              <a:buClr>
                <a:srgbClr val="5A5A5A"/>
              </a:buClr>
              <a:buSzPct val="100000"/>
              <a:buFont typeface="Wingdings"/>
              <a:buChar char="n"/>
            </a:pPr>
            <a:endParaRPr lang="ja-JP" altLang="en-US" dirty="0">
              <a:solidFill>
                <a:schemeClr val="accent2"/>
              </a:solidFill>
            </a:endParaRPr>
          </a:p>
        </p:txBody>
      </p:sp>
      <p:grpSp>
        <p:nvGrpSpPr>
          <p:cNvPr id="11" name="グループ化 5"/>
          <p:cNvGrpSpPr/>
          <p:nvPr/>
        </p:nvGrpSpPr>
        <p:grpSpPr>
          <a:xfrm>
            <a:off x="419099" y="1965039"/>
            <a:ext cx="9070975" cy="307777"/>
            <a:chOff x="1136650" y="2761183"/>
            <a:chExt cx="7632700" cy="307777"/>
          </a:xfrm>
        </p:grpSpPr>
        <p:sp>
          <p:nvSpPr>
            <p:cNvPr id="12" name="テキスト ボックス 11"/>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実証事業完了後のスケジュール</a:t>
              </a:r>
            </a:p>
          </p:txBody>
        </p:sp>
        <p:cxnSp>
          <p:nvCxnSpPr>
            <p:cNvPr id="13" name="直線コネクタ 12"/>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aphicFrame>
        <p:nvGraphicFramePr>
          <p:cNvPr id="20" name="表 19"/>
          <p:cNvGraphicFramePr>
            <a:graphicFrameLocks noGrp="1"/>
          </p:cNvGraphicFramePr>
          <p:nvPr>
            <p:extLst>
              <p:ext uri="{D42A27DB-BD31-4B8C-83A1-F6EECF244321}">
                <p14:modId xmlns:p14="http://schemas.microsoft.com/office/powerpoint/2010/main" val="1659242437"/>
              </p:ext>
            </p:extLst>
          </p:nvPr>
        </p:nvGraphicFramePr>
        <p:xfrm>
          <a:off x="1070153" y="2667761"/>
          <a:ext cx="7730645" cy="2895600"/>
        </p:xfrm>
        <a:graphic>
          <a:graphicData uri="http://schemas.openxmlformats.org/drawingml/2006/table">
            <a:tbl>
              <a:tblPr firstRow="1" bandRow="1">
                <a:tableStyleId>{5C22544A-7EE6-4342-B048-85BDC9FD1C3A}</a:tableStyleId>
              </a:tblPr>
              <a:tblGrid>
                <a:gridCol w="1140145">
                  <a:extLst>
                    <a:ext uri="{9D8B030D-6E8A-4147-A177-3AD203B41FA5}">
                      <a16:colId xmlns:a16="http://schemas.microsoft.com/office/drawing/2014/main" val="3808666533"/>
                    </a:ext>
                  </a:extLst>
                </a:gridCol>
                <a:gridCol w="659050">
                  <a:extLst>
                    <a:ext uri="{9D8B030D-6E8A-4147-A177-3AD203B41FA5}">
                      <a16:colId xmlns:a16="http://schemas.microsoft.com/office/drawing/2014/main" val="1309187351"/>
                    </a:ext>
                  </a:extLst>
                </a:gridCol>
                <a:gridCol w="659050">
                  <a:extLst>
                    <a:ext uri="{9D8B030D-6E8A-4147-A177-3AD203B41FA5}">
                      <a16:colId xmlns:a16="http://schemas.microsoft.com/office/drawing/2014/main" val="20002"/>
                    </a:ext>
                  </a:extLst>
                </a:gridCol>
                <a:gridCol w="659050">
                  <a:extLst>
                    <a:ext uri="{9D8B030D-6E8A-4147-A177-3AD203B41FA5}">
                      <a16:colId xmlns:a16="http://schemas.microsoft.com/office/drawing/2014/main" val="20005"/>
                    </a:ext>
                  </a:extLst>
                </a:gridCol>
                <a:gridCol w="659050">
                  <a:extLst>
                    <a:ext uri="{9D8B030D-6E8A-4147-A177-3AD203B41FA5}">
                      <a16:colId xmlns:a16="http://schemas.microsoft.com/office/drawing/2014/main" val="20004"/>
                    </a:ext>
                  </a:extLst>
                </a:gridCol>
                <a:gridCol w="659050">
                  <a:extLst>
                    <a:ext uri="{9D8B030D-6E8A-4147-A177-3AD203B41FA5}">
                      <a16:colId xmlns:a16="http://schemas.microsoft.com/office/drawing/2014/main" val="20006"/>
                    </a:ext>
                  </a:extLst>
                </a:gridCol>
                <a:gridCol w="659050">
                  <a:extLst>
                    <a:ext uri="{9D8B030D-6E8A-4147-A177-3AD203B41FA5}">
                      <a16:colId xmlns:a16="http://schemas.microsoft.com/office/drawing/2014/main" val="20007"/>
                    </a:ext>
                  </a:extLst>
                </a:gridCol>
                <a:gridCol w="659050">
                  <a:extLst>
                    <a:ext uri="{9D8B030D-6E8A-4147-A177-3AD203B41FA5}">
                      <a16:colId xmlns:a16="http://schemas.microsoft.com/office/drawing/2014/main" val="20008"/>
                    </a:ext>
                  </a:extLst>
                </a:gridCol>
                <a:gridCol w="659050">
                  <a:extLst>
                    <a:ext uri="{9D8B030D-6E8A-4147-A177-3AD203B41FA5}">
                      <a16:colId xmlns:a16="http://schemas.microsoft.com/office/drawing/2014/main" val="20009"/>
                    </a:ext>
                  </a:extLst>
                </a:gridCol>
                <a:gridCol w="659050">
                  <a:extLst>
                    <a:ext uri="{9D8B030D-6E8A-4147-A177-3AD203B41FA5}">
                      <a16:colId xmlns:a16="http://schemas.microsoft.com/office/drawing/2014/main" val="20010"/>
                    </a:ext>
                  </a:extLst>
                </a:gridCol>
                <a:gridCol w="659050">
                  <a:extLst>
                    <a:ext uri="{9D8B030D-6E8A-4147-A177-3AD203B41FA5}">
                      <a16:colId xmlns:a16="http://schemas.microsoft.com/office/drawing/2014/main" val="20011"/>
                    </a:ext>
                  </a:extLst>
                </a:gridCol>
              </a:tblGrid>
              <a:tr h="250368">
                <a:tc rowSpan="2">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solidFill>
                            <a:schemeClr val="accent5">
                              <a:lumMod val="50000"/>
                            </a:schemeClr>
                          </a:solidFill>
                          <a:latin typeface="Meiryo UI" panose="020B0604030504040204" pitchFamily="50" charset="-128"/>
                          <a:ea typeface="Meiryo UI" panose="020B0604030504040204" pitchFamily="50" charset="-128"/>
                        </a:rPr>
                        <a:t>2025</a:t>
                      </a:r>
                      <a:endParaRPr kumimoji="1" lang="ja-JP" altLang="en-US" sz="1400" dirty="0">
                        <a:solidFill>
                          <a:schemeClr val="accent5">
                            <a:lumMod val="50000"/>
                          </a:schemeClr>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gridSpan="4">
                  <a:txBody>
                    <a:bodyPr/>
                    <a:lstStyle/>
                    <a:p>
                      <a:r>
                        <a:rPr kumimoji="1" lang="en-US" altLang="ja-JP" sz="1400" dirty="0">
                          <a:solidFill>
                            <a:schemeClr val="accent5">
                              <a:lumMod val="50000"/>
                            </a:schemeClr>
                          </a:solidFill>
                          <a:latin typeface="Meiryo UI" panose="020B0604030504040204" pitchFamily="50" charset="-128"/>
                          <a:ea typeface="Meiryo UI" panose="020B0604030504040204" pitchFamily="50" charset="-128"/>
                        </a:rPr>
                        <a:t>2026</a:t>
                      </a:r>
                      <a:endParaRPr kumimoji="1" lang="ja-JP" altLang="en-US" sz="1400" dirty="0">
                        <a:solidFill>
                          <a:schemeClr val="accent5">
                            <a:lumMod val="50000"/>
                          </a:schemeClr>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gridSpan="4">
                  <a:txBody>
                    <a:bodyPr/>
                    <a:lstStyle/>
                    <a:p>
                      <a:r>
                        <a:rPr kumimoji="1" lang="en-US" altLang="ja-JP" sz="1400" dirty="0">
                          <a:solidFill>
                            <a:schemeClr val="accent5">
                              <a:lumMod val="50000"/>
                            </a:schemeClr>
                          </a:solidFill>
                          <a:latin typeface="Meiryo UI" panose="020B0604030504040204" pitchFamily="50" charset="-128"/>
                          <a:ea typeface="Meiryo UI" panose="020B0604030504040204" pitchFamily="50" charset="-128"/>
                        </a:rPr>
                        <a:t>2027</a:t>
                      </a:r>
                      <a:endParaRPr kumimoji="1" lang="ja-JP" altLang="en-US" sz="1400" dirty="0">
                        <a:solidFill>
                          <a:schemeClr val="accent5">
                            <a:lumMod val="50000"/>
                          </a:schemeClr>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250368">
                <a:tc vMerge="1">
                  <a:txBody>
                    <a:bodyPr/>
                    <a:lstStyle/>
                    <a:p>
                      <a:endParaRPr kumimoji="1" lang="ja-JP" altLang="en-US" sz="1400"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4-9</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10-12</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1-3</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4-6</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7-9</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10-12</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1-3</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4-6</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7-9</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en-US" altLang="ja-JP" sz="1400" dirty="0">
                          <a:solidFill>
                            <a:schemeClr val="accent2"/>
                          </a:solidFill>
                          <a:latin typeface="Meiryo UI" panose="020B0604030504040204" pitchFamily="50" charset="-128"/>
                          <a:ea typeface="Meiryo UI" panose="020B0604030504040204" pitchFamily="50" charset="-128"/>
                        </a:rPr>
                        <a:t>10-12</a:t>
                      </a:r>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extLst>
                  <a:ext uri="{0D108BD9-81ED-4DB2-BD59-A6C34878D82A}">
                    <a16:rowId xmlns:a16="http://schemas.microsoft.com/office/drawing/2014/main" val="10001"/>
                  </a:ext>
                </a:extLst>
              </a:tr>
              <a:tr h="518160">
                <a:tc>
                  <a:txBody>
                    <a:bodyPr/>
                    <a:lstStyle/>
                    <a:p>
                      <a:pPr algn="ctr"/>
                      <a:r>
                        <a:rPr kumimoji="1" lang="en-US" altLang="ja-JP" sz="1400" dirty="0">
                          <a:solidFill>
                            <a:schemeClr val="accent2"/>
                          </a:solidFill>
                          <a:latin typeface="Meiryo UI" panose="020B0604030504040204" pitchFamily="50" charset="-128"/>
                          <a:ea typeface="Meiryo UI" panose="020B0604030504040204" pitchFamily="50" charset="-128"/>
                        </a:rPr>
                        <a:t>AI</a:t>
                      </a:r>
                      <a:r>
                        <a:rPr kumimoji="1" lang="ja-JP" altLang="en-US" sz="1400" dirty="0">
                          <a:solidFill>
                            <a:schemeClr val="accent2"/>
                          </a:solidFill>
                          <a:latin typeface="Meiryo UI" panose="020B0604030504040204" pitchFamily="50" charset="-128"/>
                          <a:ea typeface="Meiryo UI" panose="020B0604030504040204" pitchFamily="50" charset="-128"/>
                        </a:rPr>
                        <a:t>エンジン</a:t>
                      </a:r>
                      <a:endParaRPr kumimoji="1" lang="en-US" altLang="ja-JP" sz="1400" dirty="0">
                        <a:solidFill>
                          <a:schemeClr val="accent2"/>
                        </a:solidFill>
                        <a:latin typeface="Meiryo UI" panose="020B0604030504040204" pitchFamily="50" charset="-128"/>
                        <a:ea typeface="Meiryo UI" panose="020B0604030504040204" pitchFamily="50" charset="-128"/>
                      </a:endParaRPr>
                    </a:p>
                    <a:p>
                      <a:pPr algn="ctr"/>
                      <a:r>
                        <a:rPr kumimoji="1" lang="ja-JP" altLang="en-US" sz="1400" dirty="0">
                          <a:solidFill>
                            <a:schemeClr val="accent2"/>
                          </a:solidFill>
                          <a:latin typeface="Meiryo UI" panose="020B0604030504040204" pitchFamily="50" charset="-128"/>
                          <a:ea typeface="Meiryo UI" panose="020B0604030504040204" pitchFamily="50" charset="-128"/>
                        </a:rPr>
                        <a:t>カスタマイズ</a:t>
                      </a:r>
                      <a:endParaRPr kumimoji="1" lang="en-US" altLang="ja-JP" sz="1400" dirty="0">
                        <a:solidFill>
                          <a:schemeClr val="accent2"/>
                        </a:solidFill>
                        <a:latin typeface="Meiryo UI" panose="020B0604030504040204" pitchFamily="50" charset="-128"/>
                        <a:ea typeface="Meiryo UI" panose="020B0604030504040204" pitchFamily="50" charset="-128"/>
                      </a:endParaRP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4"/>
                  </a:ext>
                </a:extLst>
              </a:tr>
              <a:tr h="51816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accent2"/>
                          </a:solidFill>
                          <a:latin typeface="Meiryo UI" panose="020B0604030504040204" pitchFamily="50" charset="-128"/>
                          <a:ea typeface="Meiryo UI" panose="020B0604030504040204" pitchFamily="50" charset="-128"/>
                        </a:rPr>
                        <a:t>他設備への</a:t>
                      </a:r>
                      <a:endParaRPr kumimoji="1" lang="en-US" altLang="ja-JP" sz="1400" dirty="0">
                        <a:solidFill>
                          <a:schemeClr val="accent2"/>
                        </a:solidFill>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accent2"/>
                          </a:solidFill>
                          <a:latin typeface="Meiryo UI" panose="020B0604030504040204" pitchFamily="50" charset="-128"/>
                          <a:ea typeface="Meiryo UI" panose="020B0604030504040204" pitchFamily="50" charset="-128"/>
                        </a:rPr>
                        <a:t>導入</a:t>
                      </a: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5"/>
                  </a:ext>
                </a:extLst>
              </a:tr>
              <a:tr h="51816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accent2"/>
                          </a:solidFill>
                          <a:latin typeface="Meiryo UI" panose="020B0604030504040204" pitchFamily="50" charset="-128"/>
                          <a:ea typeface="Meiryo UI" panose="020B0604030504040204" pitchFamily="50" charset="-128"/>
                        </a:rPr>
                        <a:t>他事業所への導入</a:t>
                      </a: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7"/>
                  </a:ext>
                </a:extLst>
              </a:tr>
              <a:tr h="51816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accent2"/>
                          </a:solidFill>
                          <a:latin typeface="Meiryo UI" panose="020B0604030504040204" pitchFamily="50" charset="-128"/>
                          <a:ea typeface="Meiryo UI" panose="020B0604030504040204" pitchFamily="50" charset="-128"/>
                        </a:rPr>
                        <a:t>他業界への</a:t>
                      </a:r>
                      <a:endParaRPr kumimoji="1" lang="en-US" altLang="ja-JP" sz="1400" dirty="0">
                        <a:solidFill>
                          <a:schemeClr val="accent2"/>
                        </a:solidFill>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accent2"/>
                          </a:solidFill>
                          <a:latin typeface="Meiryo UI" panose="020B0604030504040204" pitchFamily="50" charset="-128"/>
                          <a:ea typeface="Meiryo UI" panose="020B0604030504040204" pitchFamily="50" charset="-128"/>
                        </a:rPr>
                        <a:t>導入</a:t>
                      </a:r>
                    </a:p>
                  </a:txBody>
                  <a:tcPr anchor="ct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sz="14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21" name="ホームベース 20"/>
          <p:cNvSpPr/>
          <p:nvPr/>
        </p:nvSpPr>
        <p:spPr bwMode="auto">
          <a:xfrm>
            <a:off x="2216506" y="3663039"/>
            <a:ext cx="1293714" cy="217881"/>
          </a:xfrm>
          <a:prstGeom prst="homePlate">
            <a:avLst/>
          </a:prstGeom>
          <a:solidFill>
            <a:schemeClr val="accent5"/>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kumimoji="1" lang="en-US" altLang="ja-JP" sz="1000" b="0" i="0" u="none" strike="noStrike" cap="none" normalizeH="0" baseline="0" dirty="0">
                <a:ln>
                  <a:noFill/>
                </a:ln>
                <a:solidFill>
                  <a:schemeClr val="accent2"/>
                </a:solidFill>
                <a:effectLst/>
                <a:latin typeface="Arial" charset="0"/>
                <a:ea typeface="ＭＳ Ｐゴシック" charset="-128"/>
              </a:rPr>
              <a:t>XXXX</a:t>
            </a:r>
            <a:endParaRPr kumimoji="1" lang="ja-JP" altLang="en-US" sz="1000" b="0" i="0" u="none" strike="noStrike" cap="none" normalizeH="0" baseline="0" dirty="0">
              <a:ln>
                <a:noFill/>
              </a:ln>
              <a:solidFill>
                <a:schemeClr val="accent2"/>
              </a:solidFill>
              <a:effectLst/>
              <a:latin typeface="Arial" charset="0"/>
              <a:ea typeface="ＭＳ Ｐゴシック" charset="-128"/>
            </a:endParaRPr>
          </a:p>
        </p:txBody>
      </p:sp>
      <p:sp>
        <p:nvSpPr>
          <p:cNvPr id="22" name="ホームベース 21"/>
          <p:cNvSpPr/>
          <p:nvPr/>
        </p:nvSpPr>
        <p:spPr bwMode="auto">
          <a:xfrm>
            <a:off x="3566211" y="4179071"/>
            <a:ext cx="1628179" cy="217881"/>
          </a:xfrm>
          <a:prstGeom prst="homePlate">
            <a:avLst/>
          </a:prstGeom>
          <a:solidFill>
            <a:schemeClr val="accent5"/>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kumimoji="1" lang="en-US" altLang="ja-JP" sz="1000" b="0" i="0" u="none" strike="noStrike" cap="none" normalizeH="0" baseline="0" dirty="0">
                <a:ln>
                  <a:noFill/>
                </a:ln>
                <a:solidFill>
                  <a:schemeClr val="accent2"/>
                </a:solidFill>
                <a:effectLst/>
                <a:latin typeface="Arial" charset="0"/>
                <a:ea typeface="ＭＳ Ｐゴシック" charset="-128"/>
              </a:rPr>
              <a:t>XXXX</a:t>
            </a:r>
            <a:endParaRPr kumimoji="1" lang="ja-JP" altLang="en-US" sz="1000" b="0" i="0" u="none" strike="noStrike" cap="none" normalizeH="0" baseline="0" dirty="0">
              <a:ln>
                <a:noFill/>
              </a:ln>
              <a:solidFill>
                <a:schemeClr val="accent2"/>
              </a:solidFill>
              <a:effectLst/>
              <a:latin typeface="Arial" charset="0"/>
              <a:ea typeface="ＭＳ Ｐゴシック" charset="-128"/>
            </a:endParaRPr>
          </a:p>
        </p:txBody>
      </p:sp>
      <p:sp>
        <p:nvSpPr>
          <p:cNvPr id="23" name="ホームベース 22"/>
          <p:cNvSpPr/>
          <p:nvPr/>
        </p:nvSpPr>
        <p:spPr bwMode="auto">
          <a:xfrm>
            <a:off x="4223194" y="4698697"/>
            <a:ext cx="4586287" cy="217881"/>
          </a:xfrm>
          <a:prstGeom prst="homePlate">
            <a:avLst/>
          </a:prstGeom>
          <a:solidFill>
            <a:schemeClr val="accent5"/>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kumimoji="1" lang="en-US" altLang="ja-JP" sz="1000" b="0" i="0" u="none" strike="noStrike" cap="none" normalizeH="0" baseline="0" dirty="0">
                <a:ln>
                  <a:noFill/>
                </a:ln>
                <a:solidFill>
                  <a:schemeClr val="accent2"/>
                </a:solidFill>
                <a:effectLst/>
                <a:latin typeface="Arial" charset="0"/>
                <a:ea typeface="ＭＳ Ｐゴシック" charset="-128"/>
              </a:rPr>
              <a:t>XXXX</a:t>
            </a:r>
            <a:endParaRPr kumimoji="1" lang="ja-JP" altLang="en-US" sz="1000" b="0" i="0" u="none" strike="noStrike" cap="none" normalizeH="0" baseline="0" dirty="0">
              <a:ln>
                <a:noFill/>
              </a:ln>
              <a:solidFill>
                <a:schemeClr val="accent2"/>
              </a:solidFill>
              <a:effectLst/>
              <a:latin typeface="Arial" charset="0"/>
              <a:ea typeface="ＭＳ Ｐゴシック" charset="-128"/>
            </a:endParaRPr>
          </a:p>
        </p:txBody>
      </p:sp>
      <p:sp>
        <p:nvSpPr>
          <p:cNvPr id="24" name="ホームベース 23"/>
          <p:cNvSpPr/>
          <p:nvPr/>
        </p:nvSpPr>
        <p:spPr bwMode="auto">
          <a:xfrm>
            <a:off x="6199632" y="5202581"/>
            <a:ext cx="2609849" cy="217881"/>
          </a:xfrm>
          <a:prstGeom prst="homePlate">
            <a:avLst/>
          </a:prstGeom>
          <a:solidFill>
            <a:schemeClr val="accent5"/>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kumimoji="1" lang="en-US" altLang="ja-JP" sz="1000" b="0" i="0" u="none" strike="noStrike" cap="none" normalizeH="0" baseline="0" dirty="0">
                <a:ln>
                  <a:noFill/>
                </a:ln>
                <a:solidFill>
                  <a:schemeClr val="accent2"/>
                </a:solidFill>
                <a:effectLst/>
                <a:latin typeface="Arial" charset="0"/>
                <a:ea typeface="ＭＳ Ｐゴシック" charset="-128"/>
              </a:rPr>
              <a:t>XXXX</a:t>
            </a:r>
            <a:endParaRPr kumimoji="1" lang="ja-JP" altLang="en-US" sz="1000" b="0" i="0" u="none" strike="noStrike" cap="none" normalizeH="0" baseline="0" dirty="0">
              <a:ln>
                <a:noFill/>
              </a:ln>
              <a:solidFill>
                <a:schemeClr val="accent2"/>
              </a:solidFill>
              <a:effectLst/>
              <a:latin typeface="Arial" charset="0"/>
              <a:ea typeface="ＭＳ Ｐゴシック" charset="-128"/>
            </a:endParaRPr>
          </a:p>
        </p:txBody>
      </p:sp>
    </p:spTree>
    <p:extLst>
      <p:ext uri="{BB962C8B-B14F-4D97-AF65-F5344CB8AC3E}">
        <p14:creationId xmlns:p14="http://schemas.microsoft.com/office/powerpoint/2010/main" val="30290887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p:custDataLst>
              <p:tags r:id="rId1"/>
            </p:custDataLst>
            <p:extLst>
              <p:ext uri="{D42A27DB-BD31-4B8C-83A1-F6EECF244321}">
                <p14:modId xmlns:p14="http://schemas.microsoft.com/office/powerpoint/2010/main" val="5664672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2" name="オブジェクト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5" name="Rectangle 3"/>
          <p:cNvSpPr txBox="1">
            <a:spLocks noChangeArrowheads="1"/>
          </p:cNvSpPr>
          <p:nvPr/>
        </p:nvSpPr>
        <p:spPr bwMode="auto">
          <a:xfrm>
            <a:off x="415925" y="2866535"/>
            <a:ext cx="9074150" cy="2987675"/>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lvl1pPr marL="266700" indent="-266700" algn="l" rtl="0" eaLnBrk="0" fontAlgn="base" hangingPunct="0">
              <a:lnSpc>
                <a:spcPct val="120000"/>
              </a:lnSpc>
              <a:spcBef>
                <a:spcPts val="0"/>
              </a:spcBef>
              <a:spcAft>
                <a:spcPct val="0"/>
              </a:spcAft>
              <a:buClr>
                <a:schemeClr val="bg2"/>
              </a:buClr>
              <a:buFont typeface="Wingdings" pitchFamily="2" charset="2"/>
              <a:buChar char="n"/>
              <a:defRPr kumimoji="1" sz="1400">
                <a:solidFill>
                  <a:srgbClr val="000000"/>
                </a:solidFill>
                <a:latin typeface="Meiryo UI" panose="020B0604030504040204" pitchFamily="50" charset="-128"/>
                <a:ea typeface="Meiryo UI" panose="020B0604030504040204" pitchFamily="50" charset="-128"/>
                <a:cs typeface="+mn-cs"/>
                <a:sym typeface="Meiryo UI" panose="020B0604030504040204" pitchFamily="50" charset="-128"/>
              </a:defRPr>
            </a:lvl1pPr>
            <a:lvl2pPr marL="539750" indent="-271463" algn="l" rtl="0" eaLnBrk="0" fontAlgn="base" hangingPunct="0">
              <a:lnSpc>
                <a:spcPct val="120000"/>
              </a:lnSpc>
              <a:spcBef>
                <a:spcPts val="0"/>
              </a:spcBef>
              <a:spcAft>
                <a:spcPct val="0"/>
              </a:spcAft>
              <a:buClr>
                <a:schemeClr val="bg2"/>
              </a:buClr>
              <a:buFont typeface="Wingdings" pitchFamily="2" charset="2"/>
              <a:buChar char="l"/>
              <a:defRPr kumimoji="1" sz="1200">
                <a:solidFill>
                  <a:srgbClr val="000000"/>
                </a:solidFill>
                <a:latin typeface="Meiryo UI" panose="020B0604030504040204" pitchFamily="50" charset="-128"/>
                <a:ea typeface="Meiryo UI" panose="020B0604030504040204" pitchFamily="50" charset="-128"/>
                <a:sym typeface="Meiryo UI" panose="020B0604030504040204" pitchFamily="50" charset="-128"/>
              </a:defRPr>
            </a:lvl2pPr>
            <a:lvl3pPr marL="812800" indent="-271463" algn="l" rtl="0" eaLnBrk="0" fontAlgn="base" hangingPunct="0">
              <a:lnSpc>
                <a:spcPct val="120000"/>
              </a:lnSpc>
              <a:spcBef>
                <a:spcPts val="0"/>
              </a:spcBef>
              <a:spcAft>
                <a:spcPct val="0"/>
              </a:spcAft>
              <a:buClr>
                <a:schemeClr val="bg2"/>
              </a:buClr>
              <a:buFont typeface="ＭＳ Ｐゴシック" charset="-128"/>
              <a:buChar char="–"/>
              <a:defRPr sz="1200">
                <a:solidFill>
                  <a:srgbClr val="000000"/>
                </a:solidFill>
                <a:latin typeface="Meiryo UI" panose="020B0604030504040204" pitchFamily="50" charset="-128"/>
                <a:ea typeface="Meiryo UI" panose="020B0604030504040204" pitchFamily="50" charset="-128"/>
                <a:sym typeface="Meiryo UI" panose="020B0604030504040204" pitchFamily="50" charset="-128"/>
              </a:defRPr>
            </a:lvl3pPr>
            <a:lvl4pPr marL="1079500" indent="-265113" algn="l" rtl="0" eaLnBrk="0" fontAlgn="base" hangingPunct="0">
              <a:lnSpc>
                <a:spcPct val="120000"/>
              </a:lnSpc>
              <a:spcBef>
                <a:spcPts val="0"/>
              </a:spcBef>
              <a:spcAft>
                <a:spcPct val="0"/>
              </a:spcAft>
              <a:buClr>
                <a:schemeClr val="bg2"/>
              </a:buClr>
              <a:buFont typeface="ＭＳ Ｐゴシック" charset="-128"/>
              <a:buChar char="–"/>
              <a:defRPr kumimoji="1" sz="1200">
                <a:solidFill>
                  <a:srgbClr val="000000"/>
                </a:solidFill>
                <a:latin typeface="Meiryo UI" panose="020B0604030504040204" pitchFamily="50" charset="-128"/>
                <a:ea typeface="Meiryo UI" panose="020B0604030504040204" pitchFamily="50" charset="-128"/>
                <a:sym typeface="Meiryo UI" panose="020B0604030504040204" pitchFamily="50" charset="-128"/>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211138" indent="-211138" eaLnBrk="1" hangingPunct="1">
              <a:spcBef>
                <a:spcPts val="600"/>
              </a:spcBef>
              <a:spcAft>
                <a:spcPts val="0"/>
              </a:spcAft>
              <a:buClr>
                <a:srgbClr val="5A5A5A"/>
              </a:buClr>
              <a:buSzPct val="100000"/>
              <a:buFont typeface="Wingdings"/>
              <a:buChar char="n"/>
            </a:pPr>
            <a:r>
              <a:rPr lang="ja-JP" altLang="en-US" kern="0" dirty="0">
                <a:solidFill>
                  <a:schemeClr val="accent2"/>
                </a:solidFill>
              </a:rPr>
              <a:t>　</a:t>
            </a:r>
            <a:endParaRPr lang="en-US" altLang="ja-JP" kern="0" dirty="0">
              <a:solidFill>
                <a:schemeClr val="accent2"/>
              </a:solidFill>
            </a:endParaRPr>
          </a:p>
          <a:p>
            <a:pPr marL="484188" lvl="1" indent="-211138" eaLnBrk="1" hangingPunct="1">
              <a:spcBef>
                <a:spcPts val="600"/>
              </a:spcBef>
              <a:spcAft>
                <a:spcPts val="0"/>
              </a:spcAft>
              <a:buClr>
                <a:srgbClr val="5A5A5A"/>
              </a:buClr>
              <a:buSzPct val="100000"/>
              <a:buFont typeface="Wingdings"/>
              <a:buChar char="n"/>
            </a:pPr>
            <a:r>
              <a:rPr lang="ja-JP" altLang="en-US" kern="0" dirty="0">
                <a:solidFill>
                  <a:schemeClr val="accent2"/>
                </a:solidFill>
              </a:rPr>
              <a:t>　</a:t>
            </a:r>
            <a:endParaRPr lang="en-US" altLang="ja-JP" kern="0" dirty="0">
              <a:solidFill>
                <a:schemeClr val="accent2"/>
              </a:solidFill>
            </a:endParaRPr>
          </a:p>
          <a:p>
            <a:pPr marL="273050" lvl="1" indent="0" eaLnBrk="1" hangingPunct="1">
              <a:spcBef>
                <a:spcPts val="600"/>
              </a:spcBef>
              <a:spcAft>
                <a:spcPts val="0"/>
              </a:spcAft>
              <a:buClr>
                <a:srgbClr val="5A5A5A"/>
              </a:buClr>
              <a:buSzPct val="100000"/>
              <a:buNone/>
            </a:pPr>
            <a:endParaRPr lang="en-US" altLang="ja-JP" kern="0" dirty="0">
              <a:solidFill>
                <a:schemeClr val="accent2"/>
              </a:solidFill>
            </a:endParaRPr>
          </a:p>
          <a:p>
            <a:pPr marL="211138" indent="-211138" eaLnBrk="1" hangingPunct="1">
              <a:spcBef>
                <a:spcPts val="600"/>
              </a:spcBef>
              <a:spcAft>
                <a:spcPts val="0"/>
              </a:spcAft>
              <a:buClr>
                <a:srgbClr val="5A5A5A"/>
              </a:buClr>
              <a:buSzPct val="100000"/>
              <a:buFont typeface="Wingdings"/>
              <a:buChar char="n"/>
            </a:pPr>
            <a:r>
              <a:rPr lang="ja-JP" altLang="en-US" kern="0" dirty="0">
                <a:solidFill>
                  <a:schemeClr val="accent2"/>
                </a:solidFill>
              </a:rPr>
              <a:t>　</a:t>
            </a:r>
            <a:endParaRPr lang="en-US" altLang="ja-JP" kern="0" dirty="0">
              <a:solidFill>
                <a:schemeClr val="accent2"/>
              </a:solidFill>
            </a:endParaRPr>
          </a:p>
          <a:p>
            <a:pPr marL="484188" lvl="1" indent="-211138" eaLnBrk="1" hangingPunct="1">
              <a:spcBef>
                <a:spcPts val="600"/>
              </a:spcBef>
              <a:spcAft>
                <a:spcPts val="0"/>
              </a:spcAft>
              <a:buClr>
                <a:srgbClr val="5A5A5A"/>
              </a:buClr>
              <a:buSzPct val="100000"/>
              <a:buFont typeface="Wingdings"/>
              <a:buChar char="n"/>
            </a:pPr>
            <a:r>
              <a:rPr lang="ja-JP" altLang="en-US" kern="0" dirty="0">
                <a:solidFill>
                  <a:schemeClr val="accent2"/>
                </a:solidFill>
              </a:rPr>
              <a:t>　</a:t>
            </a:r>
            <a:endParaRPr lang="en-US" altLang="ja-JP" kern="0" dirty="0">
              <a:solidFill>
                <a:schemeClr val="accent2"/>
              </a:solidFill>
            </a:endParaRPr>
          </a:p>
          <a:p>
            <a:pPr marL="273050" lvl="1" indent="0" eaLnBrk="1" hangingPunct="1">
              <a:spcBef>
                <a:spcPts val="600"/>
              </a:spcBef>
              <a:spcAft>
                <a:spcPts val="0"/>
              </a:spcAft>
              <a:buClr>
                <a:srgbClr val="5A5A5A"/>
              </a:buClr>
              <a:buSzPct val="100000"/>
              <a:buNone/>
            </a:pPr>
            <a:endParaRPr lang="en-US" altLang="ja-JP" kern="0" dirty="0">
              <a:solidFill>
                <a:schemeClr val="accent2"/>
              </a:solidFill>
            </a:endParaRPr>
          </a:p>
          <a:p>
            <a:pPr marL="211138" indent="-211138" eaLnBrk="1" hangingPunct="1">
              <a:spcBef>
                <a:spcPts val="600"/>
              </a:spcBef>
              <a:spcAft>
                <a:spcPts val="0"/>
              </a:spcAft>
              <a:buClr>
                <a:srgbClr val="5A5A5A"/>
              </a:buClr>
              <a:buSzPct val="100000"/>
              <a:buFont typeface="Wingdings"/>
              <a:buChar char="n"/>
            </a:pPr>
            <a:r>
              <a:rPr lang="ja-JP" altLang="en-US" kern="0" dirty="0">
                <a:solidFill>
                  <a:schemeClr val="accent2"/>
                </a:solidFill>
              </a:rPr>
              <a:t>　</a:t>
            </a:r>
            <a:endParaRPr lang="en-US" altLang="ja-JP" kern="0" dirty="0">
              <a:solidFill>
                <a:schemeClr val="accent2"/>
              </a:solidFill>
            </a:endParaRPr>
          </a:p>
          <a:p>
            <a:pPr marL="484188" lvl="1" indent="-211138" eaLnBrk="1" hangingPunct="1">
              <a:spcBef>
                <a:spcPts val="600"/>
              </a:spcBef>
              <a:spcAft>
                <a:spcPts val="0"/>
              </a:spcAft>
              <a:buClr>
                <a:srgbClr val="5A5A5A"/>
              </a:buClr>
              <a:buSzPct val="100000"/>
              <a:buFont typeface="Wingdings"/>
              <a:buChar char="n"/>
            </a:pPr>
            <a:r>
              <a:rPr lang="ja-JP" altLang="en-US" kern="0" dirty="0">
                <a:solidFill>
                  <a:schemeClr val="accent2"/>
                </a:solidFill>
              </a:rPr>
              <a:t>　</a:t>
            </a:r>
            <a:endParaRPr lang="en-US" altLang="ja-JP" kern="0" dirty="0">
              <a:solidFill>
                <a:schemeClr val="accent2"/>
              </a:solidFill>
            </a:endParaRPr>
          </a:p>
          <a:p>
            <a:pPr marL="211138" indent="-211138" eaLnBrk="1" hangingPunct="1">
              <a:spcBef>
                <a:spcPts val="600"/>
              </a:spcBef>
              <a:spcAft>
                <a:spcPts val="0"/>
              </a:spcAft>
              <a:buClr>
                <a:srgbClr val="5A5A5A"/>
              </a:buClr>
              <a:buSzPct val="100000"/>
              <a:buFont typeface="Wingdings"/>
              <a:buChar char="n"/>
            </a:pPr>
            <a:endParaRPr lang="ja-JP" altLang="en-US" kern="0" dirty="0">
              <a:solidFill>
                <a:schemeClr val="accent2"/>
              </a:solidFill>
            </a:endParaRPr>
          </a:p>
        </p:txBody>
      </p:sp>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latin typeface="Meiryo UI" panose="020B0604030504040204" pitchFamily="50" charset="-128"/>
                <a:ea typeface="Meiryo UI" panose="020B0604030504040204" pitchFamily="50" charset="-128"/>
                <a:sym typeface="Meiryo UI" panose="020B0604030504040204" pitchFamily="50" charset="-128"/>
              </a:rPr>
              <a:t>３－３．</a:t>
            </a:r>
            <a:r>
              <a:rPr lang="ja-JP" altLang="en-US" dirty="0"/>
              <a:t>産業保安高度化に向けた会社方針・計画・取組</a:t>
            </a:r>
            <a:endParaRPr lang="en-US" altLang="ja-JP"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9220" name="Rectangle 3"/>
          <p:cNvSpPr>
            <a:spLocks noGrp="1" noChangeArrowheads="1"/>
          </p:cNvSpPr>
          <p:nvPr>
            <p:ph idx="4294967295"/>
          </p:nvPr>
        </p:nvSpPr>
        <p:spPr>
          <a:xfrm>
            <a:off x="419100" y="1285875"/>
            <a:ext cx="9064625" cy="229550"/>
          </a:xfrm>
          <a:prstGeom prst="rect">
            <a:avLst/>
          </a:prstGeom>
        </p:spPr>
        <p:txBody>
          <a:bodyPr>
            <a:spAutoFit/>
          </a:bodyPr>
          <a:lstStyle/>
          <a:p>
            <a:pPr marL="211138" indent="-211138" eaLnBrk="1" hangingPunct="1">
              <a:buClr>
                <a:srgbClr val="5A5A5A"/>
              </a:buClr>
              <a:buSzPct val="100000"/>
              <a:buFont typeface="Wingdings"/>
              <a:buChar char="n"/>
            </a:pPr>
            <a:endParaRPr lang="ja-JP" altLang="en-US" dirty="0">
              <a:solidFill>
                <a:schemeClr val="accent2"/>
              </a:solidFill>
            </a:endParaRPr>
          </a:p>
        </p:txBody>
      </p:sp>
      <p:grpSp>
        <p:nvGrpSpPr>
          <p:cNvPr id="11" name="グループ化 5"/>
          <p:cNvGrpSpPr/>
          <p:nvPr/>
        </p:nvGrpSpPr>
        <p:grpSpPr>
          <a:xfrm>
            <a:off x="419099" y="2396636"/>
            <a:ext cx="9070975" cy="307777"/>
            <a:chOff x="1136650" y="2761183"/>
            <a:chExt cx="7632700" cy="307777"/>
          </a:xfrm>
        </p:grpSpPr>
        <p:sp>
          <p:nvSpPr>
            <p:cNvPr id="12" name="テキスト ボックス 11"/>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スマート保安推進に向けて実施している、または計画している取組について</a:t>
              </a:r>
            </a:p>
          </p:txBody>
        </p:sp>
        <p:cxnSp>
          <p:nvCxnSpPr>
            <p:cNvPr id="13" name="直線コネクタ 12"/>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482683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a:t>事業概要まとめ</a:t>
            </a:r>
          </a:p>
        </p:txBody>
      </p:sp>
      <p:graphicFrame>
        <p:nvGraphicFramePr>
          <p:cNvPr id="4" name="表 3"/>
          <p:cNvGraphicFramePr>
            <a:graphicFrameLocks noGrp="1"/>
          </p:cNvGraphicFramePr>
          <p:nvPr>
            <p:extLst>
              <p:ext uri="{D42A27DB-BD31-4B8C-83A1-F6EECF244321}">
                <p14:modId xmlns:p14="http://schemas.microsoft.com/office/powerpoint/2010/main" val="3033160015"/>
              </p:ext>
            </p:extLst>
          </p:nvPr>
        </p:nvGraphicFramePr>
        <p:xfrm>
          <a:off x="406400" y="1227664"/>
          <a:ext cx="9187162" cy="5214699"/>
        </p:xfrm>
        <a:graphic>
          <a:graphicData uri="http://schemas.openxmlformats.org/drawingml/2006/table">
            <a:tbl>
              <a:tblPr firstRow="1" bandRow="1">
                <a:tableStyleId>{5C22544A-7EE6-4342-B048-85BDC9FD1C3A}</a:tableStyleId>
              </a:tblPr>
              <a:tblGrid>
                <a:gridCol w="2475345">
                  <a:extLst>
                    <a:ext uri="{9D8B030D-6E8A-4147-A177-3AD203B41FA5}">
                      <a16:colId xmlns:a16="http://schemas.microsoft.com/office/drawing/2014/main" val="148054789"/>
                    </a:ext>
                  </a:extLst>
                </a:gridCol>
                <a:gridCol w="3976255">
                  <a:extLst>
                    <a:ext uri="{9D8B030D-6E8A-4147-A177-3AD203B41FA5}">
                      <a16:colId xmlns:a16="http://schemas.microsoft.com/office/drawing/2014/main" val="2493006800"/>
                    </a:ext>
                  </a:extLst>
                </a:gridCol>
                <a:gridCol w="2735562">
                  <a:extLst>
                    <a:ext uri="{9D8B030D-6E8A-4147-A177-3AD203B41FA5}">
                      <a16:colId xmlns:a16="http://schemas.microsoft.com/office/drawing/2014/main" val="2433450419"/>
                    </a:ext>
                  </a:extLst>
                </a:gridCol>
              </a:tblGrid>
              <a:tr h="439824">
                <a:tc>
                  <a:txBody>
                    <a:bodyPr/>
                    <a:lstStyle/>
                    <a:p>
                      <a:r>
                        <a:rPr kumimoji="1" lang="ja-JP" altLang="en-US" sz="1900" dirty="0">
                          <a:latin typeface="Meiryo UI" panose="020B0604030504040204" pitchFamily="50" charset="-128"/>
                          <a:ea typeface="Meiryo UI" panose="020B0604030504040204" pitchFamily="50" charset="-128"/>
                        </a:rPr>
                        <a:t>項目</a:t>
                      </a:r>
                    </a:p>
                  </a:txBody>
                  <a:tcPr marL="131938" marR="131938" marT="65969" marB="65969"/>
                </a:tc>
                <a:tc>
                  <a:txBody>
                    <a:bodyPr/>
                    <a:lstStyle/>
                    <a:p>
                      <a:r>
                        <a:rPr kumimoji="1" lang="ja-JP" altLang="en-US" sz="1900" dirty="0">
                          <a:latin typeface="Meiryo UI" panose="020B0604030504040204" pitchFamily="50" charset="-128"/>
                          <a:ea typeface="Meiryo UI" panose="020B0604030504040204" pitchFamily="50" charset="-128"/>
                        </a:rPr>
                        <a:t>回答（自由記入欄）</a:t>
                      </a:r>
                    </a:p>
                  </a:txBody>
                  <a:tcPr marL="131938" marR="131938" marT="65969" marB="65969"/>
                </a:tc>
                <a:tc>
                  <a:txBody>
                    <a:bodyPr/>
                    <a:lstStyle/>
                    <a:p>
                      <a:r>
                        <a:rPr kumimoji="1" lang="ja-JP" altLang="en-US" sz="1900" dirty="0">
                          <a:latin typeface="Meiryo UI" panose="020B0604030504040204" pitchFamily="50" charset="-128"/>
                          <a:ea typeface="Meiryo UI" panose="020B0604030504040204" pitchFamily="50" charset="-128"/>
                        </a:rPr>
                        <a:t>回答（補足記入欄）</a:t>
                      </a:r>
                    </a:p>
                  </a:txBody>
                  <a:tcPr marL="131938" marR="131938" marT="65969" marB="65969"/>
                </a:tc>
                <a:extLst>
                  <a:ext uri="{0D108BD9-81ED-4DB2-BD59-A6C34878D82A}">
                    <a16:rowId xmlns:a16="http://schemas.microsoft.com/office/drawing/2014/main" val="2830430732"/>
                  </a:ext>
                </a:extLst>
              </a:tr>
              <a:tr h="954975">
                <a:tc>
                  <a:txBody>
                    <a:bodyPr/>
                    <a:lstStyle/>
                    <a:p>
                      <a:r>
                        <a:rPr kumimoji="1" lang="ja-JP" altLang="en-US" sz="1500" dirty="0">
                          <a:latin typeface="Meiryo UI" panose="020B0604030504040204" pitchFamily="50" charset="-128"/>
                          <a:ea typeface="Meiryo UI" panose="020B0604030504040204" pitchFamily="50" charset="-128"/>
                        </a:rPr>
                        <a:t>①本事業に取組む目的、自社の課題、現場の問題・保安業務における困りごと等</a:t>
                      </a:r>
                    </a:p>
                  </a:txBody>
                  <a:tcPr marL="131938" marR="131938" marT="65969" marB="65969"/>
                </a:tc>
                <a:tc>
                  <a:txBody>
                    <a:bodyPr/>
                    <a:lstStyle/>
                    <a:p>
                      <a:endParaRPr kumimoji="1" lang="ja-JP" altLang="en-US" sz="1500">
                        <a:latin typeface="Meiryo UI" panose="020B0604030504040204" pitchFamily="50" charset="-128"/>
                        <a:ea typeface="Meiryo UI" panose="020B0604030504040204" pitchFamily="50" charset="-128"/>
                      </a:endParaRPr>
                    </a:p>
                  </a:txBody>
                  <a:tcPr marL="131938" marR="131938" marT="65969" marB="65969"/>
                </a:tc>
                <a:tc>
                  <a:txBody>
                    <a:bodyPr/>
                    <a:lstStyle/>
                    <a:p>
                      <a:endParaRPr kumimoji="1" lang="ja-JP" altLang="en-US" sz="1000" dirty="0">
                        <a:latin typeface="Meiryo UI" panose="020B0604030504040204" pitchFamily="50" charset="-128"/>
                        <a:ea typeface="Meiryo UI" panose="020B0604030504040204" pitchFamily="50" charset="-128"/>
                      </a:endParaRPr>
                    </a:p>
                  </a:txBody>
                  <a:tcPr marL="131938" marR="131938" marT="65969" marB="65969"/>
                </a:tc>
                <a:extLst>
                  <a:ext uri="{0D108BD9-81ED-4DB2-BD59-A6C34878D82A}">
                    <a16:rowId xmlns:a16="http://schemas.microsoft.com/office/drawing/2014/main" val="2932054814"/>
                  </a:ext>
                </a:extLst>
              </a:tr>
              <a:tr h="9549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dirty="0">
                          <a:latin typeface="Meiryo UI" panose="020B0604030504040204" pitchFamily="50" charset="-128"/>
                          <a:ea typeface="Meiryo UI" panose="020B0604030504040204" pitchFamily="50" charset="-128"/>
                        </a:rPr>
                        <a:t>②問題解決のために実証・導入するスマート保安技術、機器、システム、サービス等</a:t>
                      </a:r>
                    </a:p>
                  </a:txBody>
                  <a:tcPr marL="131938" marR="131938" marT="65969" marB="65969"/>
                </a:tc>
                <a:tc>
                  <a:txBody>
                    <a:bodyPr/>
                    <a:lstStyle/>
                    <a:p>
                      <a:endParaRPr kumimoji="1" lang="ja-JP" altLang="en-US" sz="1500" dirty="0">
                        <a:latin typeface="Meiryo UI" panose="020B0604030504040204" pitchFamily="50" charset="-128"/>
                        <a:ea typeface="Meiryo UI" panose="020B0604030504040204" pitchFamily="50" charset="-128"/>
                      </a:endParaRPr>
                    </a:p>
                  </a:txBody>
                  <a:tcPr marL="131938" marR="131938" marT="65969" marB="65969"/>
                </a:tc>
                <a:tc>
                  <a:txBody>
                    <a:bodyPr/>
                    <a:lstStyle/>
                    <a:p>
                      <a:endParaRPr kumimoji="1" lang="ja-JP" altLang="en-US" sz="1000" dirty="0">
                        <a:latin typeface="Meiryo UI" panose="020B0604030504040204" pitchFamily="50" charset="-128"/>
                        <a:ea typeface="Meiryo UI" panose="020B0604030504040204" pitchFamily="50" charset="-128"/>
                      </a:endParaRPr>
                    </a:p>
                  </a:txBody>
                  <a:tcPr marL="131938" marR="131938" marT="65969" marB="65969"/>
                </a:tc>
                <a:extLst>
                  <a:ext uri="{0D108BD9-81ED-4DB2-BD59-A6C34878D82A}">
                    <a16:rowId xmlns:a16="http://schemas.microsoft.com/office/drawing/2014/main" val="1328947142"/>
                  </a:ext>
                </a:extLst>
              </a:tr>
              <a:tr h="9549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dirty="0">
                          <a:latin typeface="Meiryo UI" panose="020B0604030504040204" pitchFamily="50" charset="-128"/>
                          <a:ea typeface="Meiryo UI" panose="020B0604030504040204" pitchFamily="50" charset="-128"/>
                        </a:rPr>
                        <a:t>③スマート保安技術を導入することで現状がどう変化するか、想定する仮説・イメージ</a:t>
                      </a:r>
                    </a:p>
                  </a:txBody>
                  <a:tcPr marL="131938" marR="131938" marT="65969" marB="65969"/>
                </a:tc>
                <a:tc>
                  <a:txBody>
                    <a:bodyPr/>
                    <a:lstStyle/>
                    <a:p>
                      <a:endParaRPr kumimoji="1" lang="ja-JP" altLang="en-US" sz="1500">
                        <a:latin typeface="Meiryo UI" panose="020B0604030504040204" pitchFamily="50" charset="-128"/>
                        <a:ea typeface="Meiryo UI" panose="020B0604030504040204" pitchFamily="50" charset="-128"/>
                      </a:endParaRPr>
                    </a:p>
                  </a:txBody>
                  <a:tcPr marL="131938" marR="131938" marT="65969" marB="65969"/>
                </a:tc>
                <a:tc>
                  <a:txBody>
                    <a:bodyPr/>
                    <a:lstStyle/>
                    <a:p>
                      <a:endParaRPr kumimoji="1" lang="ja-JP" altLang="en-US" sz="1000" dirty="0">
                        <a:latin typeface="Meiryo UI" panose="020B0604030504040204" pitchFamily="50" charset="-128"/>
                        <a:ea typeface="Meiryo UI" panose="020B0604030504040204" pitchFamily="50" charset="-128"/>
                      </a:endParaRPr>
                    </a:p>
                  </a:txBody>
                  <a:tcPr marL="131938" marR="131938" marT="65969" marB="65969"/>
                </a:tc>
                <a:extLst>
                  <a:ext uri="{0D108BD9-81ED-4DB2-BD59-A6C34878D82A}">
                    <a16:rowId xmlns:a16="http://schemas.microsoft.com/office/drawing/2014/main" val="400113200"/>
                  </a:ext>
                </a:extLst>
              </a:tr>
              <a:tr h="9549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dirty="0">
                          <a:latin typeface="Meiryo UI" panose="020B0604030504040204" pitchFamily="50" charset="-128"/>
                          <a:ea typeface="Meiryo UI" panose="020B0604030504040204" pitchFamily="50" charset="-128"/>
                        </a:rPr>
                        <a:t>④上記③で想定する仮説に関して仮説が実証できたことを評価・判定する項目と方法</a:t>
                      </a:r>
                    </a:p>
                  </a:txBody>
                  <a:tcPr marL="131938" marR="131938" marT="65969" marB="65969"/>
                </a:tc>
                <a:tc>
                  <a:txBody>
                    <a:bodyPr/>
                    <a:lstStyle/>
                    <a:p>
                      <a:endParaRPr kumimoji="1" lang="ja-JP" altLang="en-US" sz="1500">
                        <a:latin typeface="Meiryo UI" panose="020B0604030504040204" pitchFamily="50" charset="-128"/>
                        <a:ea typeface="Meiryo UI" panose="020B0604030504040204" pitchFamily="50" charset="-128"/>
                      </a:endParaRPr>
                    </a:p>
                  </a:txBody>
                  <a:tcPr marL="131938" marR="131938" marT="65969" marB="65969"/>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dirty="0">
                        <a:latin typeface="Meiryo UI" panose="020B0604030504040204" pitchFamily="50" charset="-128"/>
                        <a:ea typeface="Meiryo UI" panose="020B0604030504040204" pitchFamily="50" charset="-128"/>
                      </a:endParaRPr>
                    </a:p>
                  </a:txBody>
                  <a:tcPr marL="131938" marR="131938" marT="65969" marB="65969"/>
                </a:tc>
                <a:extLst>
                  <a:ext uri="{0D108BD9-81ED-4DB2-BD59-A6C34878D82A}">
                    <a16:rowId xmlns:a16="http://schemas.microsoft.com/office/drawing/2014/main" val="1651595583"/>
                  </a:ext>
                </a:extLst>
              </a:tr>
              <a:tr h="954975">
                <a:tc>
                  <a:txBody>
                    <a:bodyPr/>
                    <a:lstStyle/>
                    <a:p>
                      <a:r>
                        <a:rPr kumimoji="1" lang="ja-JP" altLang="en-US" sz="1500" dirty="0">
                          <a:latin typeface="Meiryo UI" panose="020B0604030504040204" pitchFamily="50" charset="-128"/>
                          <a:ea typeface="Meiryo UI" panose="020B0604030504040204" pitchFamily="50" charset="-128"/>
                        </a:rPr>
                        <a:t>⑤事業完了後の想定する成果（定量・定性的）、上記①で挙げた問題の改善見込</a:t>
                      </a:r>
                    </a:p>
                  </a:txBody>
                  <a:tcPr marL="131938" marR="131938" marT="65969" marB="65969"/>
                </a:tc>
                <a:tc>
                  <a:txBody>
                    <a:bodyPr/>
                    <a:lstStyle/>
                    <a:p>
                      <a:endParaRPr kumimoji="1" lang="ja-JP" altLang="en-US" sz="1500" dirty="0">
                        <a:latin typeface="Meiryo UI" panose="020B0604030504040204" pitchFamily="50" charset="-128"/>
                        <a:ea typeface="Meiryo UI" panose="020B0604030504040204" pitchFamily="50" charset="-128"/>
                      </a:endParaRPr>
                    </a:p>
                  </a:txBody>
                  <a:tcPr marL="131938" marR="131938" marT="65969" marB="65969"/>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dirty="0">
                        <a:latin typeface="Meiryo UI" panose="020B0604030504040204" pitchFamily="50" charset="-128"/>
                        <a:ea typeface="Meiryo UI" panose="020B0604030504040204" pitchFamily="50" charset="-128"/>
                      </a:endParaRPr>
                    </a:p>
                  </a:txBody>
                  <a:tcPr marL="131938" marR="131938" marT="65969" marB="65969"/>
                </a:tc>
                <a:extLst>
                  <a:ext uri="{0D108BD9-81ED-4DB2-BD59-A6C34878D82A}">
                    <a16:rowId xmlns:a16="http://schemas.microsoft.com/office/drawing/2014/main" val="2845986736"/>
                  </a:ext>
                </a:extLst>
              </a:tr>
            </a:tbl>
          </a:graphicData>
        </a:graphic>
      </p:graphicFrame>
    </p:spTree>
    <p:extLst>
      <p:ext uri="{BB962C8B-B14F-4D97-AF65-F5344CB8AC3E}">
        <p14:creationId xmlns:p14="http://schemas.microsoft.com/office/powerpoint/2010/main" val="2608848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タイトル 1"/>
          <p:cNvSpPr>
            <a:spLocks noGrp="1"/>
          </p:cNvSpPr>
          <p:nvPr>
            <p:ph type="ctrTitle"/>
          </p:nvPr>
        </p:nvSpPr>
        <p:spPr>
          <a:xfrm>
            <a:off x="730250" y="334302"/>
            <a:ext cx="5917293" cy="430887"/>
          </a:xfrm>
          <a:noFill/>
          <a:ln w="9525">
            <a:noFill/>
            <a:miter lim="800000"/>
            <a:headEnd/>
            <a:tailEnd/>
          </a:ln>
        </p:spPr>
        <p:txBody>
          <a:bodyPr vert="horz" wrap="square" lIns="0" tIns="0" rIns="0" bIns="0" numCol="1" anchor="ctr" anchorCtr="0" compatLnSpc="1">
            <a:prstTxWarp prst="textNoShape">
              <a:avLst/>
            </a:prstTxWarp>
            <a:spAutoFit/>
          </a:bodyPr>
          <a:lstStyle/>
          <a:p>
            <a:r>
              <a:rPr lang="ja-JP" altLang="en-US" dirty="0">
                <a:latin typeface="Meiryo UI" panose="020B0604030504040204" pitchFamily="50" charset="-128"/>
                <a:ea typeface="Meiryo UI" panose="020B0604030504040204" pitchFamily="50" charset="-128"/>
                <a:sym typeface="Meiryo UI" panose="020B0604030504040204" pitchFamily="50" charset="-128"/>
              </a:rPr>
              <a:t>１．実証技術・システムの全体像</a:t>
            </a:r>
          </a:p>
        </p:txBody>
      </p:sp>
      <p:sp>
        <p:nvSpPr>
          <p:cNvPr id="3" name="Rectangle 1"/>
          <p:cNvSpPr>
            <a:spLocks noChangeArrowheads="1"/>
          </p:cNvSpPr>
          <p:nvPr/>
        </p:nvSpPr>
        <p:spPr bwMode="auto">
          <a:xfrm>
            <a:off x="730250" y="1091724"/>
            <a:ext cx="8602436" cy="4362476"/>
          </a:xfrm>
          <a:prstGeom prst="rect">
            <a:avLst/>
          </a:prstGeom>
          <a:noFill/>
          <a:ln w="9525">
            <a:solidFill>
              <a:schemeClr val="bg2">
                <a:lumMod val="75000"/>
              </a:schemeClr>
            </a:solidFill>
            <a:prstDash val="dash"/>
            <a:miter lim="800000"/>
            <a:headEnd/>
            <a:tailEnd/>
          </a:ln>
          <a:effectLst/>
        </p:spPr>
        <p:txBody>
          <a:bodyPr vert="horz" wrap="square" lIns="91440" tIns="45720" rIns="91440" bIns="45720" numCol="1" anchor="t" anchorCtr="0" compatLnSpc="1">
            <a:prstTxWarp prst="textNoShape">
              <a:avLst/>
            </a:prstTxWarp>
            <a:spAutoFit/>
          </a:bodyPr>
          <a:lstStyle/>
          <a:p>
            <a:pPr marL="180975" indent="-180975" algn="l">
              <a:lnSpc>
                <a:spcPct val="150000"/>
              </a:lnSpc>
              <a:spcBef>
                <a:spcPct val="0"/>
              </a:spcBef>
              <a:buClr>
                <a:srgbClr val="5A5A5A"/>
              </a:buClr>
              <a:buSzPct val="100000"/>
            </a:pPr>
            <a:r>
              <a:rPr kumimoji="1" lang="ja-JP" altLang="ja-JP" sz="12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ＭＳ ゴシック" pitchFamily="49" charset="-128"/>
                <a:sym typeface="Meiryo UI" panose="020B0604030504040204" pitchFamily="50" charset="-128"/>
              </a:rPr>
              <a:t>【提案を求める事項】</a:t>
            </a:r>
            <a:endParaRPr kumimoji="1" lang="en-US" altLang="ja-JP" sz="12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ＭＳ ゴシック" pitchFamily="49" charset="-128"/>
              <a:sym typeface="Meiryo UI" panose="020B0604030504040204" pitchFamily="50" charset="-128"/>
            </a:endParaRPr>
          </a:p>
          <a:p>
            <a:pPr marL="180975" indent="-180975" algn="l" eaLnBrk="0" hangingPunct="0">
              <a:lnSpc>
                <a:spcPct val="150000"/>
              </a:lnSpc>
              <a:spcBef>
                <a:spcPts val="600"/>
              </a:spcBef>
              <a:buClr>
                <a:srgbClr val="5A5A5A"/>
              </a:buClr>
              <a:buSzPct val="100000"/>
              <a:buFont typeface="Wingdings"/>
              <a:buChar char="n"/>
            </a:pPr>
            <a:r>
              <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1-1.</a:t>
            </a:r>
            <a:r>
              <a:rPr lang="ja-JP" altLang="en-US"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事業目的・ニーズ</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buClr>
                <a:srgbClr val="969696"/>
              </a:buClr>
              <a:buSzPct val="70000"/>
              <a:buFont typeface="Wingdings"/>
              <a:buChar char="l"/>
            </a:pPr>
            <a:r>
              <a:rPr lang="ja-JP" altLang="en-US"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実証を行うスマート保安技術に対するニーズ、事業目的、また対象とする運転・保安</a:t>
            </a:r>
            <a:r>
              <a:rPr lang="ja-JP" altLang="en-US" sz="1200" dirty="0">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業務について具体的に説明すること。</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180975" indent="-180975" algn="l" eaLnBrk="0" hangingPunct="0">
              <a:lnSpc>
                <a:spcPct val="150000"/>
              </a:lnSpc>
              <a:spcBef>
                <a:spcPct val="0"/>
              </a:spcBef>
              <a:buClr>
                <a:srgbClr val="5A5A5A"/>
              </a:buClr>
              <a:buSzPct val="100000"/>
              <a:buFont typeface="Wingdings"/>
              <a:buChar char="n"/>
            </a:pPr>
            <a:r>
              <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1-2.</a:t>
            </a:r>
            <a:r>
              <a:rPr lang="ja-JP" altLang="en-US"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概要とその位置づけ</a:t>
            </a:r>
          </a:p>
          <a:p>
            <a:pPr marL="352425" lvl="1" indent="-169863" algn="l" eaLnBrk="0" hangingPunct="0">
              <a:lnSpc>
                <a:spcPct val="150000"/>
              </a:lnSpc>
              <a:spcBef>
                <a:spcPct val="0"/>
              </a:spcBef>
              <a:buClr>
                <a:srgbClr val="969696"/>
              </a:buClr>
              <a:buSzPct val="70000"/>
              <a:buFont typeface="Wingdings"/>
              <a:buChar char="l"/>
            </a:pPr>
            <a:r>
              <a:rPr lang="ja-JP" altLang="en-US"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実証を行うスマート保安技術の概要と、技術・システムを適用する対象・範囲、発揮される効果や果たす役割について説明すること。</a:t>
            </a:r>
          </a:p>
          <a:p>
            <a:pPr marL="180975" indent="-180975" algn="l" eaLnBrk="0" hangingPunct="0">
              <a:lnSpc>
                <a:spcPct val="150000"/>
              </a:lnSpc>
              <a:spcBef>
                <a:spcPts val="600"/>
              </a:spcBef>
              <a:buClr>
                <a:srgbClr val="5A5A5A"/>
              </a:buClr>
              <a:buSzPct val="100000"/>
              <a:buFont typeface="Wingdings"/>
              <a:buChar char="n"/>
            </a:pPr>
            <a:r>
              <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1-3.</a:t>
            </a:r>
            <a:r>
              <a:rPr lang="ja-JP" altLang="en-US"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期待される効果</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buClr>
                <a:srgbClr val="969696"/>
              </a:buClr>
              <a:buSzPct val="70000"/>
              <a:buFont typeface="Wingdings"/>
              <a:buChar char="l"/>
            </a:pPr>
            <a:r>
              <a:rPr lang="ja-JP" altLang="ja-JP" sz="1200" spc="30" dirty="0">
                <a:solidFill>
                  <a:schemeClr val="dk1"/>
                </a:solidFill>
                <a:latin typeface="Yu Gothic UI Semilight" panose="020B0400000000000000" pitchFamily="50" charset="-128"/>
                <a:ea typeface="Yu Gothic UI Semilight" panose="020B0400000000000000" pitchFamily="50" charset="-128"/>
                <a:cs typeface="Calibri"/>
                <a:sym typeface="Calibri"/>
              </a:rPr>
              <a:t>実証を行うスマート保安技術が保安力（正確で効果的な点検や検査等を通じて災害、事故、予期せぬ運転停止等の安全を損ねる事態を防止する能力）</a:t>
            </a:r>
            <a:r>
              <a:rPr lang="ja-JP" altLang="ja-JP" sz="1200" spc="30" dirty="0">
                <a:solidFill>
                  <a:schemeClr val="dk1"/>
                </a:solidFill>
                <a:latin typeface="Yu Gothic UI Semilight" panose="020B0400000000000000" pitchFamily="50" charset="-128"/>
                <a:ea typeface="Yu Gothic UI Semilight" panose="020B0400000000000000" pitchFamily="50" charset="-128"/>
                <a:sym typeface="Arial"/>
              </a:rPr>
              <a:t>の維持・向上、保安・運転業務 の省力化・無人化等にもたらす効果を説明すること。</a:t>
            </a:r>
            <a:endParaRPr lang="en-US" altLang="ja-JP" sz="1200" spc="30" dirty="0">
              <a:solidFill>
                <a:schemeClr val="dk1"/>
              </a:solidFill>
              <a:latin typeface="Yu Gothic UI Semilight" panose="020B0400000000000000" pitchFamily="50" charset="-128"/>
              <a:ea typeface="Yu Gothic UI Semilight" panose="020B0400000000000000" pitchFamily="50" charset="-128"/>
              <a:sym typeface="Arial"/>
            </a:endParaRPr>
          </a:p>
          <a:p>
            <a:pPr marL="352425" lvl="1" indent="-169863" algn="l" eaLnBrk="0" hangingPunct="0">
              <a:lnSpc>
                <a:spcPct val="150000"/>
              </a:lnSpc>
              <a:spcBef>
                <a:spcPct val="0"/>
              </a:spcBef>
              <a:buClr>
                <a:srgbClr val="969696"/>
              </a:buClr>
              <a:buSzPct val="70000"/>
              <a:buFont typeface="Wingdings"/>
              <a:buChar char="l"/>
            </a:pPr>
            <a:r>
              <a:rPr lang="ja-JP" altLang="en-US" sz="1200" spc="30" dirty="0">
                <a:solidFill>
                  <a:schemeClr val="dk1"/>
                </a:solidFill>
                <a:latin typeface="Yu Gothic UI Semilight" panose="020B0400000000000000" pitchFamily="50" charset="-128"/>
                <a:ea typeface="Yu Gothic UI Semilight" panose="020B0400000000000000" pitchFamily="50" charset="-128"/>
                <a:sym typeface="Arial"/>
              </a:rPr>
              <a:t>実証を行うスマート保安技術がどのような省力化効果や費用対効果を有するかについて、仮説を立てて可能な限り</a:t>
            </a:r>
            <a:r>
              <a:rPr lang="ja-JP" altLang="en-US" sz="1200" b="1" u="sng" spc="30" dirty="0">
                <a:solidFill>
                  <a:schemeClr val="dk1"/>
                </a:solidFill>
                <a:latin typeface="Yu Gothic UI Semilight" panose="020B0400000000000000" pitchFamily="50" charset="-128"/>
                <a:ea typeface="Yu Gothic UI Semilight" panose="020B0400000000000000" pitchFamily="50" charset="-128"/>
                <a:sym typeface="Arial"/>
              </a:rPr>
              <a:t>定量的に</a:t>
            </a:r>
            <a:r>
              <a:rPr lang="ja-JP" altLang="en-US" sz="1200" spc="30" dirty="0">
                <a:solidFill>
                  <a:schemeClr val="dk1"/>
                </a:solidFill>
                <a:latin typeface="Yu Gothic UI Semilight" panose="020B0400000000000000" pitchFamily="50" charset="-128"/>
                <a:ea typeface="Yu Gothic UI Semilight" panose="020B0400000000000000" pitchFamily="50" charset="-128"/>
                <a:sym typeface="Arial"/>
              </a:rPr>
              <a:t>説明すること。また、同様の課題を有する中堅・中小企業がどの程度存在すると考えられるか、実証結果が当該技術を導入する際の判断にどのように活かされるかを説明すること。</a:t>
            </a:r>
          </a:p>
          <a:p>
            <a:pPr marL="352425" lvl="1" indent="-169863" algn="l" eaLnBrk="0" hangingPunct="0">
              <a:lnSpc>
                <a:spcPct val="150000"/>
              </a:lnSpc>
              <a:spcBef>
                <a:spcPct val="0"/>
              </a:spcBef>
              <a:buClr>
                <a:srgbClr val="969696"/>
              </a:buClr>
              <a:buSzPct val="70000"/>
              <a:buFont typeface="Wingdings"/>
              <a:buChar char="l"/>
            </a:pPr>
            <a:r>
              <a:rPr lang="ja-JP" altLang="en-US" sz="1200" spc="30" dirty="0">
                <a:solidFill>
                  <a:schemeClr val="dk1"/>
                </a:solidFill>
                <a:latin typeface="Yu Gothic UI Semilight" panose="020B0400000000000000" pitchFamily="50" charset="-128"/>
                <a:ea typeface="Yu Gothic UI Semilight" panose="020B0400000000000000" pitchFamily="50" charset="-128"/>
                <a:sym typeface="Arial"/>
              </a:rPr>
              <a:t>制度、基準又は運用の改善ニーズが高い事項について実証を行う場合には、対象となる法令を具体的に説明すること。また、どのような改善ニーズが存在するか、実証によってどのようなデータを取得するか、それがどのように制度等の改善に資するかについて説明すること。</a:t>
            </a:r>
          </a:p>
          <a:p>
            <a:pPr marL="182562" lvl="1" algn="l" eaLnBrk="0" hangingPunct="0">
              <a:lnSpc>
                <a:spcPct val="150000"/>
              </a:lnSpc>
              <a:spcBef>
                <a:spcPct val="0"/>
              </a:spcBef>
              <a:buClr>
                <a:srgbClr val="969696"/>
              </a:buClr>
              <a:buSzPct val="70000"/>
            </a:pPr>
            <a:endParaRPr lang="en-US" altLang="ja-JP" sz="1200" dirty="0">
              <a:solidFill>
                <a:schemeClr val="tx1"/>
              </a:solidFill>
              <a:highlight>
                <a:srgbClr val="FFFF00"/>
              </a:highlight>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p:txBody>
      </p:sp>
    </p:spTree>
    <p:extLst>
      <p:ext uri="{BB962C8B-B14F-4D97-AF65-F5344CB8AC3E}">
        <p14:creationId xmlns:p14="http://schemas.microsoft.com/office/powerpoint/2010/main" val="186932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オブジェクト 2" hidden="1"/>
          <p:cNvGraphicFramePr>
            <a:graphicFrameLocks noChangeAspect="1"/>
          </p:cNvGraphicFramePr>
          <p:nvPr>
            <p:custDataLst>
              <p:tags r:id="rId1"/>
            </p:custDataLst>
            <p:extLst>
              <p:ext uri="{D42A27DB-BD31-4B8C-83A1-F6EECF244321}">
                <p14:modId xmlns:p14="http://schemas.microsoft.com/office/powerpoint/2010/main" val="29191933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3" name="オブジェクト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latin typeface="Meiryo UI" panose="020B0604030504040204" pitchFamily="50" charset="-128"/>
                <a:ea typeface="Meiryo UI" panose="020B0604030504040204" pitchFamily="50" charset="-128"/>
                <a:sym typeface="Meiryo UI" panose="020B0604030504040204" pitchFamily="50" charset="-128"/>
              </a:rPr>
              <a:t>１－</a:t>
            </a:r>
            <a:r>
              <a:rPr lang="en-US" altLang="ja-JP" dirty="0">
                <a:solidFill>
                  <a:schemeClr val="tx1"/>
                </a:solidFill>
              </a:rPr>
              <a:t>1</a:t>
            </a:r>
            <a:r>
              <a:rPr lang="ja-JP" altLang="en-US" dirty="0">
                <a:latin typeface="Meiryo UI" panose="020B0604030504040204" pitchFamily="50" charset="-128"/>
                <a:ea typeface="Meiryo UI" panose="020B0604030504040204" pitchFamily="50" charset="-128"/>
                <a:sym typeface="Meiryo UI" panose="020B0604030504040204" pitchFamily="50" charset="-128"/>
              </a:rPr>
              <a:t>．</a:t>
            </a:r>
            <a:r>
              <a:rPr lang="ja-JP" altLang="en-US" dirty="0"/>
              <a:t>事業目的・</a:t>
            </a:r>
            <a:r>
              <a:rPr lang="ja-JP" altLang="en-US" dirty="0">
                <a:latin typeface="Meiryo UI" panose="020B0604030504040204" pitchFamily="50" charset="-128"/>
                <a:ea typeface="Meiryo UI" panose="020B0604030504040204" pitchFamily="50" charset="-128"/>
                <a:sym typeface="Meiryo UI" panose="020B0604030504040204" pitchFamily="50" charset="-128"/>
              </a:rPr>
              <a:t>ニーズ</a:t>
            </a:r>
            <a:endParaRPr lang="en-US" altLang="ja-JP" dirty="0">
              <a:latin typeface="Meiryo UI" panose="020B0604030504040204" pitchFamily="50" charset="-128"/>
              <a:ea typeface="Meiryo UI" panose="020B0604030504040204" pitchFamily="50" charset="-128"/>
              <a:sym typeface="Meiryo UI" panose="020B0604030504040204" pitchFamily="50" charset="-128"/>
            </a:endParaRPr>
          </a:p>
        </p:txBody>
      </p:sp>
      <p:sp>
        <p:nvSpPr>
          <p:cNvPr id="9220" name="Rectangle 3"/>
          <p:cNvSpPr>
            <a:spLocks noGrp="1" noChangeArrowheads="1"/>
          </p:cNvSpPr>
          <p:nvPr>
            <p:ph idx="4294967295"/>
          </p:nvPr>
        </p:nvSpPr>
        <p:spPr>
          <a:xfrm>
            <a:off x="419101" y="1285875"/>
            <a:ext cx="9271000" cy="229550"/>
          </a:xfrm>
          <a:prstGeom prst="rect">
            <a:avLst/>
          </a:prstGeom>
        </p:spPr>
        <p:txBody>
          <a:bodyPr wrap="square">
            <a:spAutoFit/>
          </a:bodyPr>
          <a:lstStyle/>
          <a:p>
            <a:pPr marL="211138" indent="-211138" eaLnBrk="1" hangingPunct="1">
              <a:spcAft>
                <a:spcPts val="0"/>
              </a:spcAft>
              <a:buClr>
                <a:srgbClr val="5A5A5A"/>
              </a:buClr>
              <a:buSzPct val="100000"/>
              <a:buFont typeface="Wingdings"/>
              <a:buChar char="n"/>
            </a:pPr>
            <a:endParaRPr lang="en-US" altLang="ja-JP" dirty="0">
              <a:solidFill>
                <a:schemeClr val="accent2"/>
              </a:solidFill>
            </a:endParaRPr>
          </a:p>
        </p:txBody>
      </p:sp>
      <p:grpSp>
        <p:nvGrpSpPr>
          <p:cNvPr id="56" name="グループ化 55"/>
          <p:cNvGrpSpPr/>
          <p:nvPr/>
        </p:nvGrpSpPr>
        <p:grpSpPr>
          <a:xfrm>
            <a:off x="5054219" y="2403953"/>
            <a:ext cx="4435856" cy="307777"/>
            <a:chOff x="1136650" y="2761183"/>
            <a:chExt cx="7632700" cy="307777"/>
          </a:xfrm>
        </p:grpSpPr>
        <p:sp>
          <p:nvSpPr>
            <p:cNvPr id="57" name="テキスト ボックス 56"/>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の件数（年～年）</a:t>
              </a:r>
            </a:p>
          </p:txBody>
        </p:sp>
        <p:cxnSp>
          <p:nvCxnSpPr>
            <p:cNvPr id="58" name="直線コネクタ 57"/>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 name="グループ化 1"/>
          <p:cNvGrpSpPr/>
          <p:nvPr/>
        </p:nvGrpSpPr>
        <p:grpSpPr>
          <a:xfrm>
            <a:off x="5644023" y="3526737"/>
            <a:ext cx="3111500" cy="2089943"/>
            <a:chOff x="5720223" y="3548857"/>
            <a:chExt cx="3111500" cy="2089943"/>
          </a:xfrm>
          <a:solidFill>
            <a:schemeClr val="accent5"/>
          </a:solidFill>
        </p:grpSpPr>
        <p:cxnSp>
          <p:nvCxnSpPr>
            <p:cNvPr id="20" name="直線矢印コネクタ 19"/>
            <p:cNvCxnSpPr/>
            <p:nvPr/>
          </p:nvCxnSpPr>
          <p:spPr bwMode="auto">
            <a:xfrm>
              <a:off x="5720223" y="5638800"/>
              <a:ext cx="3111500" cy="0"/>
            </a:xfrm>
            <a:prstGeom prst="straightConnector1">
              <a:avLst/>
            </a:prstGeom>
            <a:grpFill/>
            <a:ln w="12700" cap="flat" cmpd="sng" algn="ctr">
              <a:solidFill>
                <a:schemeClr val="accent2"/>
              </a:solidFill>
              <a:prstDash val="solid"/>
              <a:round/>
              <a:headEnd type="none" w="med" len="med"/>
              <a:tailEnd type="arrow"/>
            </a:ln>
            <a:effectLst/>
          </p:spPr>
        </p:cxnSp>
        <p:cxnSp>
          <p:nvCxnSpPr>
            <p:cNvPr id="21" name="直線矢印コネクタ 20"/>
            <p:cNvCxnSpPr/>
            <p:nvPr/>
          </p:nvCxnSpPr>
          <p:spPr bwMode="auto">
            <a:xfrm flipV="1">
              <a:off x="5720223" y="3548857"/>
              <a:ext cx="0" cy="2089943"/>
            </a:xfrm>
            <a:prstGeom prst="straightConnector1">
              <a:avLst/>
            </a:prstGeom>
            <a:grpFill/>
            <a:ln w="12700" cap="flat" cmpd="sng" algn="ctr">
              <a:solidFill>
                <a:schemeClr val="accent2"/>
              </a:solidFill>
              <a:prstDash val="solid"/>
              <a:round/>
              <a:headEnd type="none" w="med" len="med"/>
              <a:tailEnd type="arrow"/>
            </a:ln>
            <a:effectLst/>
          </p:spPr>
        </p:cxnSp>
        <p:cxnSp>
          <p:nvCxnSpPr>
            <p:cNvPr id="22" name="直線コネクタ 21"/>
            <p:cNvCxnSpPr/>
            <p:nvPr/>
          </p:nvCxnSpPr>
          <p:spPr bwMode="auto">
            <a:xfrm flipV="1">
              <a:off x="5974223" y="4135438"/>
              <a:ext cx="2565400" cy="1020762"/>
            </a:xfrm>
            <a:prstGeom prst="line">
              <a:avLst/>
            </a:prstGeom>
            <a:grpFill/>
            <a:ln w="12700" cap="flat" cmpd="sng" algn="ctr">
              <a:solidFill>
                <a:schemeClr val="accent2"/>
              </a:solidFill>
              <a:prstDash val="solid"/>
              <a:round/>
              <a:headEnd type="none" w="med" len="med"/>
              <a:tailEnd type="none" w="med" len="med"/>
            </a:ln>
            <a:effectLst/>
          </p:spPr>
        </p:cxnSp>
        <p:sp>
          <p:nvSpPr>
            <p:cNvPr id="23" name="正方形/長方形 22"/>
            <p:cNvSpPr/>
            <p:nvPr/>
          </p:nvSpPr>
          <p:spPr bwMode="auto">
            <a:xfrm>
              <a:off x="6152023" y="3645354"/>
              <a:ext cx="2209800" cy="402318"/>
            </a:xfrm>
            <a:prstGeom prst="rect">
              <a:avLst/>
            </a:prstGeom>
            <a:grp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R="0" defTabSz="914400" rtl="0" eaLnBrk="1" fontAlgn="base" latinLnBrk="0" hangingPunct="1">
                <a:lnSpc>
                  <a:spcPct val="120000"/>
                </a:lnSpc>
                <a:spcBef>
                  <a:spcPct val="50000"/>
                </a:spcBef>
                <a:spcAft>
                  <a:spcPct val="0"/>
                </a:spcAft>
                <a:buClr>
                  <a:schemeClr val="bg2"/>
                </a:buClr>
                <a:buSzTx/>
                <a:tabLst/>
              </a:pPr>
              <a:r>
                <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rPr>
                <a:t>年　件</a:t>
              </a:r>
            </a:p>
          </p:txBody>
        </p:sp>
      </p:grpSp>
      <p:grpSp>
        <p:nvGrpSpPr>
          <p:cNvPr id="41" name="グループ化 40">
            <a:extLst>
              <a:ext uri="{FF2B5EF4-FFF2-40B4-BE49-F238E27FC236}">
                <a16:creationId xmlns:a16="http://schemas.microsoft.com/office/drawing/2014/main" id="{9D38FE60-04F8-446B-B0FE-FC689CA10A3E}"/>
              </a:ext>
            </a:extLst>
          </p:cNvPr>
          <p:cNvGrpSpPr/>
          <p:nvPr/>
        </p:nvGrpSpPr>
        <p:grpSpPr>
          <a:xfrm>
            <a:off x="419101" y="2403953"/>
            <a:ext cx="4435856" cy="307777"/>
            <a:chOff x="1136650" y="2761183"/>
            <a:chExt cx="7632700" cy="307777"/>
          </a:xfrm>
        </p:grpSpPr>
        <p:sp>
          <p:nvSpPr>
            <p:cNvPr id="42" name="テキスト ボックス 41">
              <a:extLst>
                <a:ext uri="{FF2B5EF4-FFF2-40B4-BE49-F238E27FC236}">
                  <a16:creationId xmlns:a16="http://schemas.microsoft.com/office/drawing/2014/main" id="{C0704180-13E0-4DEF-8CE3-F59CDC59D187}"/>
                </a:ext>
              </a:extLst>
            </p:cNvPr>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事業目的・課題・ニーズ・困りごと</a:t>
              </a:r>
            </a:p>
          </p:txBody>
        </p:sp>
        <p:cxnSp>
          <p:nvCxnSpPr>
            <p:cNvPr id="43" name="直線コネクタ 42">
              <a:extLst>
                <a:ext uri="{FF2B5EF4-FFF2-40B4-BE49-F238E27FC236}">
                  <a16:creationId xmlns:a16="http://schemas.microsoft.com/office/drawing/2014/main" id="{B556A004-570D-4CDD-8488-530E64B198CA}"/>
                </a:ext>
              </a:extLst>
            </p:cNvPr>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44" name="正方形/長方形 43">
            <a:extLst>
              <a:ext uri="{FF2B5EF4-FFF2-40B4-BE49-F238E27FC236}">
                <a16:creationId xmlns:a16="http://schemas.microsoft.com/office/drawing/2014/main" id="{AC90F8A1-3C94-4DDD-8A32-36A951A6DB68}"/>
              </a:ext>
            </a:extLst>
          </p:cNvPr>
          <p:cNvSpPr/>
          <p:nvPr/>
        </p:nvSpPr>
        <p:spPr bwMode="auto">
          <a:xfrm>
            <a:off x="431799" y="3497263"/>
            <a:ext cx="4780419"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kumimoji="1" lang="en-US" altLang="ja-JP"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45" name="正方形/長方形 44">
            <a:extLst>
              <a:ext uri="{FF2B5EF4-FFF2-40B4-BE49-F238E27FC236}">
                <a16:creationId xmlns:a16="http://schemas.microsoft.com/office/drawing/2014/main" id="{E7A459C4-3B56-4559-AB36-20A624E7AF14}"/>
              </a:ext>
            </a:extLst>
          </p:cNvPr>
          <p:cNvSpPr/>
          <p:nvPr/>
        </p:nvSpPr>
        <p:spPr bwMode="auto">
          <a:xfrm>
            <a:off x="431800" y="5057297"/>
            <a:ext cx="4780419"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46" name="正方形/長方形 45">
            <a:extLst>
              <a:ext uri="{FF2B5EF4-FFF2-40B4-BE49-F238E27FC236}">
                <a16:creationId xmlns:a16="http://schemas.microsoft.com/office/drawing/2014/main" id="{644027CD-FF69-40E5-855D-3A5D9A116803}"/>
              </a:ext>
            </a:extLst>
          </p:cNvPr>
          <p:cNvSpPr/>
          <p:nvPr/>
        </p:nvSpPr>
        <p:spPr bwMode="auto">
          <a:xfrm>
            <a:off x="431799" y="4277280"/>
            <a:ext cx="4780421" cy="64770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Tree>
    <p:extLst>
      <p:ext uri="{BB962C8B-B14F-4D97-AF65-F5344CB8AC3E}">
        <p14:creationId xmlns:p14="http://schemas.microsoft.com/office/powerpoint/2010/main" val="30841598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オブジェクト 2" hidden="1"/>
          <p:cNvGraphicFramePr>
            <a:graphicFrameLocks noChangeAspect="1"/>
          </p:cNvGraphicFramePr>
          <p:nvPr>
            <p:custDataLst>
              <p:tags r:id="rId1"/>
            </p:custDataLst>
            <p:extLst>
              <p:ext uri="{D42A27DB-BD31-4B8C-83A1-F6EECF244321}">
                <p14:modId xmlns:p14="http://schemas.microsoft.com/office/powerpoint/2010/main" val="27813203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3" name="オブジェクト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solidFill>
                  <a:schemeClr val="tx1"/>
                </a:solidFill>
              </a:rPr>
              <a:t>１－</a:t>
            </a:r>
            <a:r>
              <a:rPr lang="en-US" altLang="ja-JP" dirty="0">
                <a:solidFill>
                  <a:schemeClr val="tx1"/>
                </a:solidFill>
              </a:rPr>
              <a:t>2</a:t>
            </a:r>
            <a:r>
              <a:rPr lang="ja-JP" altLang="en-US" dirty="0">
                <a:solidFill>
                  <a:schemeClr val="tx1"/>
                </a:solidFill>
              </a:rPr>
              <a:t>．概要とその位置づけ</a:t>
            </a:r>
            <a:endParaRPr lang="en-US" altLang="ja-JP" dirty="0">
              <a:solidFill>
                <a:schemeClr val="tx1"/>
              </a:solidFill>
            </a:endParaRPr>
          </a:p>
        </p:txBody>
      </p:sp>
      <p:sp>
        <p:nvSpPr>
          <p:cNvPr id="9220" name="Rectangle 3"/>
          <p:cNvSpPr>
            <a:spLocks noGrp="1" noChangeArrowheads="1"/>
          </p:cNvSpPr>
          <p:nvPr>
            <p:ph idx="4294967295"/>
          </p:nvPr>
        </p:nvSpPr>
        <p:spPr>
          <a:xfrm>
            <a:off x="418726" y="1285875"/>
            <a:ext cx="9064625" cy="229550"/>
          </a:xfrm>
          <a:prstGeom prst="rect">
            <a:avLst/>
          </a:prstGeom>
        </p:spPr>
        <p:txBody>
          <a:bodyPr>
            <a:spAutoFit/>
          </a:bodyPr>
          <a:lstStyle/>
          <a:p>
            <a:pPr marL="211138" indent="-211138" eaLnBrk="1" hangingPunct="1">
              <a:buClr>
                <a:srgbClr val="5A5A5A"/>
              </a:buClr>
              <a:buSzPct val="100000"/>
              <a:buFont typeface="Wingdings"/>
              <a:buChar char="n"/>
            </a:pPr>
            <a:endParaRPr lang="ja-JP" altLang="en-US" dirty="0">
              <a:solidFill>
                <a:schemeClr val="accent2"/>
              </a:solidFill>
            </a:endParaRPr>
          </a:p>
        </p:txBody>
      </p:sp>
      <p:grpSp>
        <p:nvGrpSpPr>
          <p:cNvPr id="12" name="グループ化 5"/>
          <p:cNvGrpSpPr/>
          <p:nvPr/>
        </p:nvGrpSpPr>
        <p:grpSpPr>
          <a:xfrm>
            <a:off x="415925" y="2403953"/>
            <a:ext cx="9021866" cy="307777"/>
            <a:chOff x="1136650" y="2761183"/>
            <a:chExt cx="7632700" cy="307777"/>
          </a:xfrm>
        </p:grpSpPr>
        <p:sp>
          <p:nvSpPr>
            <p:cNvPr id="13" name="テキスト ボックス 12"/>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全体工程とスマート保安技術適用範囲</a:t>
              </a:r>
              <a:endParaRPr lang="en-US" altLang="ja-JP"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14" name="直線コネクタ 13"/>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8" name="グループ化 7"/>
          <p:cNvGrpSpPr/>
          <p:nvPr/>
        </p:nvGrpSpPr>
        <p:grpSpPr>
          <a:xfrm>
            <a:off x="426727" y="3312743"/>
            <a:ext cx="1650843" cy="2760658"/>
            <a:chOff x="426727" y="3141663"/>
            <a:chExt cx="1650843" cy="2931738"/>
          </a:xfrm>
          <a:solidFill>
            <a:schemeClr val="accent5"/>
          </a:solidFill>
        </p:grpSpPr>
        <p:sp>
          <p:nvSpPr>
            <p:cNvPr id="15" name="フローチャート: 他ページ結合子 14"/>
            <p:cNvSpPr/>
            <p:nvPr/>
          </p:nvSpPr>
          <p:spPr bwMode="auto">
            <a:xfrm>
              <a:off x="426727" y="3141663"/>
              <a:ext cx="1650843" cy="647700"/>
            </a:xfrm>
            <a:prstGeom prst="flowChartOffpageConnector">
              <a:avLst/>
            </a:prstGeom>
            <a:grp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rPr>
                <a:t>フロー①「」</a:t>
              </a:r>
            </a:p>
          </p:txBody>
        </p:sp>
        <p:sp>
          <p:nvSpPr>
            <p:cNvPr id="29" name="フローチャート: 他ページ結合子 28"/>
            <p:cNvSpPr/>
            <p:nvPr/>
          </p:nvSpPr>
          <p:spPr bwMode="auto">
            <a:xfrm>
              <a:off x="426727" y="3895445"/>
              <a:ext cx="1650843" cy="647700"/>
            </a:xfrm>
            <a:prstGeom prst="flowChartOffpageConnector">
              <a:avLst/>
            </a:prstGeom>
            <a:grp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r>
                <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rPr>
                <a:t>フロー</a:t>
              </a:r>
              <a:r>
                <a:rPr lang="ja-JP" altLang="en-US" sz="1400" dirty="0">
                  <a:solidFill>
                    <a:schemeClr val="accent2"/>
                  </a:solidFill>
                  <a:latin typeface="Meiryo UI" panose="020B0604030504040204" pitchFamily="50" charset="-128"/>
                  <a:ea typeface="Meiryo UI" panose="020B0604030504040204" pitchFamily="50" charset="-128"/>
                </a:rPr>
                <a:t>② 「」</a:t>
              </a:r>
              <a:endPar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30" name="フローチャート: 他ページ結合子 29"/>
            <p:cNvSpPr/>
            <p:nvPr/>
          </p:nvSpPr>
          <p:spPr bwMode="auto">
            <a:xfrm>
              <a:off x="426727" y="4671919"/>
              <a:ext cx="1650843" cy="647700"/>
            </a:xfrm>
            <a:prstGeom prst="flowChartOffpageConnector">
              <a:avLst/>
            </a:prstGeom>
            <a:solidFill>
              <a:srgbClr val="CEDAEB"/>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r>
                <a:rPr kumimoji="1" lang="ja-JP" altLang="en-US" sz="1400" b="0" i="0" u="none" strike="noStrike" cap="none" normalizeH="0" baseline="0" dirty="0">
                  <a:ln>
                    <a:noFill/>
                  </a:ln>
                  <a:solidFill>
                    <a:schemeClr val="accent6"/>
                  </a:solidFill>
                  <a:effectLst/>
                  <a:latin typeface="Meiryo UI" panose="020B0604030504040204" pitchFamily="50" charset="-128"/>
                  <a:ea typeface="Meiryo UI" panose="020B0604030504040204" pitchFamily="50" charset="-128"/>
                </a:rPr>
                <a:t>フロー</a:t>
              </a:r>
              <a:r>
                <a:rPr lang="ja-JP" altLang="en-US" sz="1400" dirty="0">
                  <a:solidFill>
                    <a:schemeClr val="accent6"/>
                  </a:solidFill>
                  <a:latin typeface="Meiryo UI" panose="020B0604030504040204" pitchFamily="50" charset="-128"/>
                  <a:ea typeface="Meiryo UI" panose="020B0604030504040204" pitchFamily="50" charset="-128"/>
                </a:rPr>
                <a:t>③「」</a:t>
              </a:r>
              <a:endParaRPr kumimoji="1" lang="en-US" altLang="ja-JP" sz="1400" b="0" i="0" u="none" strike="noStrike" cap="none" normalizeH="0" baseline="0" dirty="0">
                <a:ln>
                  <a:noFill/>
                </a:ln>
                <a:solidFill>
                  <a:schemeClr val="accent6"/>
                </a:solidFill>
                <a:effectLst/>
                <a:latin typeface="Meiryo UI" panose="020B0604030504040204" pitchFamily="50" charset="-128"/>
                <a:ea typeface="Meiryo UI" panose="020B0604030504040204" pitchFamily="50" charset="-128"/>
              </a:endParaRPr>
            </a:p>
          </p:txBody>
        </p:sp>
        <p:sp>
          <p:nvSpPr>
            <p:cNvPr id="31" name="フローチャート: 他ページ結合子 30"/>
            <p:cNvSpPr/>
            <p:nvPr/>
          </p:nvSpPr>
          <p:spPr bwMode="auto">
            <a:xfrm>
              <a:off x="426727" y="5425701"/>
              <a:ext cx="1650843" cy="647700"/>
            </a:xfrm>
            <a:prstGeom prst="flowChartOffpageConnector">
              <a:avLst/>
            </a:prstGeom>
            <a:grp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r>
                <a:rPr lang="ja-JP" altLang="en-US" sz="1400" dirty="0">
                  <a:solidFill>
                    <a:schemeClr val="accent2"/>
                  </a:solidFill>
                  <a:latin typeface="Meiryo UI" panose="020B0604030504040204" pitchFamily="50" charset="-128"/>
                  <a:ea typeface="Meiryo UI" panose="020B0604030504040204" pitchFamily="50" charset="-128"/>
                </a:rPr>
                <a:t>フロー④ 「」</a:t>
              </a:r>
              <a:endPar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grpSp>
      <p:sp>
        <p:nvSpPr>
          <p:cNvPr id="32" name="正方形/長方形 31"/>
          <p:cNvSpPr/>
          <p:nvPr/>
        </p:nvSpPr>
        <p:spPr bwMode="auto">
          <a:xfrm>
            <a:off x="2576513" y="3312743"/>
            <a:ext cx="6861278" cy="2816594"/>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628650" lvl="1" indent="-171450" algn="l">
              <a:buFont typeface="Wingdings" panose="05000000000000000000" pitchFamily="2" charset="2"/>
              <a:buChar char="ü"/>
            </a:pPr>
            <a:endPar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grpSp>
        <p:nvGrpSpPr>
          <p:cNvPr id="43" name="グループ化 5"/>
          <p:cNvGrpSpPr/>
          <p:nvPr/>
        </p:nvGrpSpPr>
        <p:grpSpPr>
          <a:xfrm>
            <a:off x="422109" y="2769713"/>
            <a:ext cx="1659433" cy="307777"/>
            <a:chOff x="1136650" y="2761183"/>
            <a:chExt cx="7632700" cy="307777"/>
          </a:xfrm>
        </p:grpSpPr>
        <p:sp>
          <p:nvSpPr>
            <p:cNvPr id="44" name="テキスト ボックス 43"/>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全体工程</a:t>
              </a:r>
            </a:p>
          </p:txBody>
        </p:sp>
        <p:cxnSp>
          <p:nvCxnSpPr>
            <p:cNvPr id="45" name="直線コネクタ 44"/>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46" name="グループ化 5"/>
          <p:cNvGrpSpPr/>
          <p:nvPr/>
        </p:nvGrpSpPr>
        <p:grpSpPr>
          <a:xfrm>
            <a:off x="2576513" y="2764325"/>
            <a:ext cx="6861277" cy="307777"/>
            <a:chOff x="1136650" y="2761183"/>
            <a:chExt cx="7632700" cy="307777"/>
          </a:xfrm>
        </p:grpSpPr>
        <p:sp>
          <p:nvSpPr>
            <p:cNvPr id="47" name="テキスト ボックス 46"/>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実証するスマート保安技術の適用範囲と役割</a:t>
              </a:r>
            </a:p>
          </p:txBody>
        </p:sp>
        <p:cxnSp>
          <p:nvCxnSpPr>
            <p:cNvPr id="48" name="直線コネクタ 47"/>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4" name="直線コネクタ 3"/>
          <p:cNvCxnSpPr/>
          <p:nvPr/>
        </p:nvCxnSpPr>
        <p:spPr bwMode="auto">
          <a:xfrm flipV="1">
            <a:off x="2081542" y="3312744"/>
            <a:ext cx="494971" cy="1440957"/>
          </a:xfrm>
          <a:prstGeom prst="line">
            <a:avLst/>
          </a:prstGeom>
          <a:solidFill>
            <a:schemeClr val="accent1"/>
          </a:solidFill>
          <a:ln w="12700" cap="flat" cmpd="sng" algn="ctr">
            <a:solidFill>
              <a:schemeClr val="bg2"/>
            </a:solidFill>
            <a:prstDash val="dash"/>
            <a:round/>
            <a:headEnd type="none" w="med" len="med"/>
            <a:tailEnd type="none" w="med" len="med"/>
          </a:ln>
          <a:effectLst/>
        </p:spPr>
      </p:cxnSp>
      <p:cxnSp>
        <p:nvCxnSpPr>
          <p:cNvPr id="26" name="直線コネクタ 25"/>
          <p:cNvCxnSpPr/>
          <p:nvPr/>
        </p:nvCxnSpPr>
        <p:spPr bwMode="auto">
          <a:xfrm>
            <a:off x="2081542" y="5242560"/>
            <a:ext cx="494971" cy="886778"/>
          </a:xfrm>
          <a:prstGeom prst="line">
            <a:avLst/>
          </a:prstGeom>
          <a:solidFill>
            <a:schemeClr val="accent1"/>
          </a:solidFill>
          <a:ln w="12700" cap="flat" cmpd="sng" algn="ctr">
            <a:solidFill>
              <a:schemeClr val="bg2"/>
            </a:solidFill>
            <a:prstDash val="dash"/>
            <a:round/>
            <a:headEnd type="none" w="med" len="med"/>
            <a:tailEnd type="none" w="med" len="med"/>
          </a:ln>
          <a:effectLst/>
        </p:spPr>
      </p:cxnSp>
    </p:spTree>
    <p:extLst>
      <p:ext uri="{BB962C8B-B14F-4D97-AF65-F5344CB8AC3E}">
        <p14:creationId xmlns:p14="http://schemas.microsoft.com/office/powerpoint/2010/main" val="3046355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オブジェクト 2" hidden="1"/>
          <p:cNvGraphicFramePr>
            <a:graphicFrameLocks noChangeAspect="1"/>
          </p:cNvGraphicFramePr>
          <p:nvPr>
            <p:custDataLst>
              <p:tags r:id="rId1"/>
            </p:custDataLst>
            <p:extLst>
              <p:ext uri="{D42A27DB-BD31-4B8C-83A1-F6EECF244321}">
                <p14:modId xmlns:p14="http://schemas.microsoft.com/office/powerpoint/2010/main" val="15967403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3" name="オブジェクト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latin typeface="Meiryo UI" panose="020B0604030504040204" pitchFamily="50" charset="-128"/>
                <a:ea typeface="Meiryo UI" panose="020B0604030504040204" pitchFamily="50" charset="-128"/>
                <a:sym typeface="Meiryo UI" panose="020B0604030504040204" pitchFamily="50" charset="-128"/>
              </a:rPr>
              <a:t>１－</a:t>
            </a:r>
            <a:r>
              <a:rPr lang="en-US" altLang="ja-JP" dirty="0">
                <a:solidFill>
                  <a:schemeClr val="tx1"/>
                </a:solidFill>
              </a:rPr>
              <a:t>3</a:t>
            </a:r>
            <a:r>
              <a:rPr lang="ja-JP" altLang="en-US" dirty="0">
                <a:latin typeface="Meiryo UI" panose="020B0604030504040204" pitchFamily="50" charset="-128"/>
                <a:ea typeface="Meiryo UI" panose="020B0604030504040204" pitchFamily="50" charset="-128"/>
                <a:sym typeface="Meiryo UI" panose="020B0604030504040204" pitchFamily="50" charset="-128"/>
              </a:rPr>
              <a:t>．期待される効果</a:t>
            </a:r>
            <a:endParaRPr lang="en-US" altLang="ja-JP" dirty="0">
              <a:latin typeface="Meiryo UI" panose="020B0604030504040204" pitchFamily="50" charset="-128"/>
              <a:ea typeface="Meiryo UI" panose="020B0604030504040204" pitchFamily="50" charset="-128"/>
              <a:sym typeface="Meiryo UI" panose="020B0604030504040204" pitchFamily="50" charset="-128"/>
            </a:endParaRPr>
          </a:p>
        </p:txBody>
      </p:sp>
      <p:sp>
        <p:nvSpPr>
          <p:cNvPr id="9220" name="Rectangle 3"/>
          <p:cNvSpPr>
            <a:spLocks noGrp="1" noChangeArrowheads="1"/>
          </p:cNvSpPr>
          <p:nvPr>
            <p:ph idx="4294967295"/>
          </p:nvPr>
        </p:nvSpPr>
        <p:spPr>
          <a:xfrm>
            <a:off x="419100" y="1285875"/>
            <a:ext cx="9064625" cy="229550"/>
          </a:xfrm>
          <a:prstGeom prst="rect">
            <a:avLst/>
          </a:prstGeom>
        </p:spPr>
        <p:txBody>
          <a:bodyPr>
            <a:spAutoFit/>
          </a:bodyPr>
          <a:lstStyle/>
          <a:p>
            <a:pPr marL="211138" indent="-211138" eaLnBrk="1" hangingPunct="1">
              <a:buClr>
                <a:srgbClr val="5A5A5A"/>
              </a:buClr>
              <a:buSzPct val="100000"/>
              <a:buFont typeface="Wingdings"/>
              <a:buChar char="n"/>
            </a:pPr>
            <a:endParaRPr lang="ja-JP" altLang="en-US" dirty="0">
              <a:solidFill>
                <a:schemeClr val="accent2"/>
              </a:solidFill>
            </a:endParaRPr>
          </a:p>
        </p:txBody>
      </p:sp>
      <p:cxnSp>
        <p:nvCxnSpPr>
          <p:cNvPr id="59" name="直線矢印コネクタ 58">
            <a:extLst>
              <a:ext uri="{FF2B5EF4-FFF2-40B4-BE49-F238E27FC236}">
                <a16:creationId xmlns:a16="http://schemas.microsoft.com/office/drawing/2014/main" id="{AC23A19A-6633-4788-9912-FA119B7E3DED}"/>
              </a:ext>
            </a:extLst>
          </p:cNvPr>
          <p:cNvCxnSpPr>
            <a:cxnSpLocks/>
            <a:stCxn id="115" idx="3"/>
            <a:endCxn id="104" idx="1"/>
          </p:cNvCxnSpPr>
          <p:nvPr/>
        </p:nvCxnSpPr>
        <p:spPr bwMode="auto">
          <a:xfrm>
            <a:off x="3331991" y="3427278"/>
            <a:ext cx="228539" cy="2209"/>
          </a:xfrm>
          <a:prstGeom prst="straightConnector1">
            <a:avLst/>
          </a:prstGeom>
          <a:solidFill>
            <a:schemeClr val="accent1"/>
          </a:solidFill>
          <a:ln w="12700" cap="flat" cmpd="sng" algn="ctr">
            <a:solidFill>
              <a:schemeClr val="bg2"/>
            </a:solidFill>
            <a:prstDash val="solid"/>
            <a:round/>
            <a:headEnd type="none" w="med" len="med"/>
            <a:tailEnd type="triangle"/>
          </a:ln>
          <a:effectLst/>
        </p:spPr>
      </p:cxnSp>
      <p:cxnSp>
        <p:nvCxnSpPr>
          <p:cNvPr id="61" name="直線矢印コネクタ 60">
            <a:extLst>
              <a:ext uri="{FF2B5EF4-FFF2-40B4-BE49-F238E27FC236}">
                <a16:creationId xmlns:a16="http://schemas.microsoft.com/office/drawing/2014/main" id="{94ADBB0A-BB61-4689-9A11-1C7A455CDAE2}"/>
              </a:ext>
            </a:extLst>
          </p:cNvPr>
          <p:cNvCxnSpPr>
            <a:cxnSpLocks/>
            <a:stCxn id="116" idx="3"/>
            <a:endCxn id="105" idx="1"/>
          </p:cNvCxnSpPr>
          <p:nvPr/>
        </p:nvCxnSpPr>
        <p:spPr bwMode="auto">
          <a:xfrm>
            <a:off x="3332055" y="4132859"/>
            <a:ext cx="228475" cy="372005"/>
          </a:xfrm>
          <a:prstGeom prst="straightConnector1">
            <a:avLst/>
          </a:prstGeom>
          <a:solidFill>
            <a:schemeClr val="accent1"/>
          </a:solidFill>
          <a:ln w="12700" cap="flat" cmpd="sng" algn="ctr">
            <a:solidFill>
              <a:schemeClr val="bg2"/>
            </a:solidFill>
            <a:prstDash val="solid"/>
            <a:round/>
            <a:headEnd type="none" w="med" len="med"/>
            <a:tailEnd type="triangle"/>
          </a:ln>
          <a:effectLst/>
        </p:spPr>
      </p:cxnSp>
      <p:cxnSp>
        <p:nvCxnSpPr>
          <p:cNvPr id="67" name="直線矢印コネクタ 66">
            <a:extLst>
              <a:ext uri="{FF2B5EF4-FFF2-40B4-BE49-F238E27FC236}">
                <a16:creationId xmlns:a16="http://schemas.microsoft.com/office/drawing/2014/main" id="{2E770196-8F5F-4D2E-93E7-5669861735E8}"/>
              </a:ext>
            </a:extLst>
          </p:cNvPr>
          <p:cNvCxnSpPr>
            <a:cxnSpLocks/>
            <a:stCxn id="117" idx="3"/>
            <a:endCxn id="105" idx="1"/>
          </p:cNvCxnSpPr>
          <p:nvPr/>
        </p:nvCxnSpPr>
        <p:spPr bwMode="auto">
          <a:xfrm flipV="1">
            <a:off x="3332055" y="4504864"/>
            <a:ext cx="228475" cy="360661"/>
          </a:xfrm>
          <a:prstGeom prst="straightConnector1">
            <a:avLst/>
          </a:prstGeom>
          <a:solidFill>
            <a:schemeClr val="accent1"/>
          </a:solidFill>
          <a:ln w="12700" cap="flat" cmpd="sng" algn="ctr">
            <a:solidFill>
              <a:schemeClr val="bg2"/>
            </a:solidFill>
            <a:prstDash val="solid"/>
            <a:round/>
            <a:headEnd type="none" w="med" len="med"/>
            <a:tailEnd type="triangle"/>
          </a:ln>
          <a:effectLst/>
        </p:spPr>
      </p:cxnSp>
      <p:cxnSp>
        <p:nvCxnSpPr>
          <p:cNvPr id="68" name="直線矢印コネクタ 67">
            <a:extLst>
              <a:ext uri="{FF2B5EF4-FFF2-40B4-BE49-F238E27FC236}">
                <a16:creationId xmlns:a16="http://schemas.microsoft.com/office/drawing/2014/main" id="{74CE1040-3CD3-4F49-A3F8-36A3EA568838}"/>
              </a:ext>
            </a:extLst>
          </p:cNvPr>
          <p:cNvCxnSpPr>
            <a:cxnSpLocks/>
            <a:stCxn id="118" idx="3"/>
            <a:endCxn id="106" idx="1"/>
          </p:cNvCxnSpPr>
          <p:nvPr/>
        </p:nvCxnSpPr>
        <p:spPr bwMode="auto">
          <a:xfrm flipV="1">
            <a:off x="3332055" y="5580241"/>
            <a:ext cx="228475" cy="2211"/>
          </a:xfrm>
          <a:prstGeom prst="straightConnector1">
            <a:avLst/>
          </a:prstGeom>
          <a:solidFill>
            <a:schemeClr val="accent1"/>
          </a:solidFill>
          <a:ln w="12700" cap="flat" cmpd="sng" algn="ctr">
            <a:solidFill>
              <a:schemeClr val="bg2"/>
            </a:solidFill>
            <a:prstDash val="solid"/>
            <a:round/>
            <a:headEnd type="none" w="med" len="med"/>
            <a:tailEnd type="triangle"/>
          </a:ln>
          <a:effectLst/>
        </p:spPr>
      </p:cxnSp>
      <p:grpSp>
        <p:nvGrpSpPr>
          <p:cNvPr id="75" name="グループ化 74">
            <a:extLst>
              <a:ext uri="{FF2B5EF4-FFF2-40B4-BE49-F238E27FC236}">
                <a16:creationId xmlns:a16="http://schemas.microsoft.com/office/drawing/2014/main" id="{39091984-F148-4046-AB10-30E5A5D2E0A1}"/>
              </a:ext>
            </a:extLst>
          </p:cNvPr>
          <p:cNvGrpSpPr/>
          <p:nvPr/>
        </p:nvGrpSpPr>
        <p:grpSpPr>
          <a:xfrm>
            <a:off x="6601097" y="2593401"/>
            <a:ext cx="2888978" cy="3291792"/>
            <a:chOff x="5904043" y="2403953"/>
            <a:chExt cx="3586033" cy="3291792"/>
          </a:xfrm>
        </p:grpSpPr>
        <p:grpSp>
          <p:nvGrpSpPr>
            <p:cNvPr id="76" name="グループ化 75">
              <a:extLst>
                <a:ext uri="{FF2B5EF4-FFF2-40B4-BE49-F238E27FC236}">
                  <a16:creationId xmlns:a16="http://schemas.microsoft.com/office/drawing/2014/main" id="{7A7F851F-9486-48C6-9BA9-B0EC55922F3E}"/>
                </a:ext>
              </a:extLst>
            </p:cNvPr>
            <p:cNvGrpSpPr/>
            <p:nvPr/>
          </p:nvGrpSpPr>
          <p:grpSpPr>
            <a:xfrm>
              <a:off x="5904411" y="2403953"/>
              <a:ext cx="3585665" cy="307777"/>
              <a:chOff x="1136650" y="2761183"/>
              <a:chExt cx="7632700" cy="307777"/>
            </a:xfrm>
          </p:grpSpPr>
          <p:sp>
            <p:nvSpPr>
              <p:cNvPr id="95" name="テキスト ボックス 94">
                <a:extLst>
                  <a:ext uri="{FF2B5EF4-FFF2-40B4-BE49-F238E27FC236}">
                    <a16:creationId xmlns:a16="http://schemas.microsoft.com/office/drawing/2014/main" id="{ABF29DBE-77BE-4A64-BE5E-68CE31E184D2}"/>
                  </a:ext>
                </a:extLst>
              </p:cNvPr>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導入後の期待される効果（見込み）</a:t>
                </a:r>
              </a:p>
            </p:txBody>
          </p:sp>
          <p:cxnSp>
            <p:nvCxnSpPr>
              <p:cNvPr id="96" name="直線コネクタ 95">
                <a:extLst>
                  <a:ext uri="{FF2B5EF4-FFF2-40B4-BE49-F238E27FC236}">
                    <a16:creationId xmlns:a16="http://schemas.microsoft.com/office/drawing/2014/main" id="{1B3DB413-BE28-4BEB-B1CE-C8562945108C}"/>
                  </a:ext>
                </a:extLst>
              </p:cNvPr>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91" name="正方形/長方形 90">
              <a:extLst>
                <a:ext uri="{FF2B5EF4-FFF2-40B4-BE49-F238E27FC236}">
                  <a16:creationId xmlns:a16="http://schemas.microsoft.com/office/drawing/2014/main" id="{A3AABAF0-0A9A-40F5-8217-F0F638684A6E}"/>
                </a:ext>
              </a:extLst>
            </p:cNvPr>
            <p:cNvSpPr/>
            <p:nvPr/>
          </p:nvSpPr>
          <p:spPr bwMode="auto">
            <a:xfrm>
              <a:off x="5904043" y="2940748"/>
              <a:ext cx="3585665" cy="604242"/>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92" name="正方形/長方形 91">
              <a:extLst>
                <a:ext uri="{FF2B5EF4-FFF2-40B4-BE49-F238E27FC236}">
                  <a16:creationId xmlns:a16="http://schemas.microsoft.com/office/drawing/2014/main" id="{BF41D0EA-5DC5-4D88-858C-D43B4F99A1FA}"/>
                </a:ext>
              </a:extLst>
            </p:cNvPr>
            <p:cNvSpPr/>
            <p:nvPr/>
          </p:nvSpPr>
          <p:spPr bwMode="auto">
            <a:xfrm>
              <a:off x="5904410" y="3640669"/>
              <a:ext cx="3585297" cy="133815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94" name="正方形/長方形 93">
              <a:extLst>
                <a:ext uri="{FF2B5EF4-FFF2-40B4-BE49-F238E27FC236}">
                  <a16:creationId xmlns:a16="http://schemas.microsoft.com/office/drawing/2014/main" id="{4ACE8516-BE56-4211-9D81-F0955350B740}"/>
                </a:ext>
              </a:extLst>
            </p:cNvPr>
            <p:cNvSpPr/>
            <p:nvPr/>
          </p:nvSpPr>
          <p:spPr bwMode="auto">
            <a:xfrm>
              <a:off x="5904411" y="5091503"/>
              <a:ext cx="3585297" cy="604242"/>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grpSp>
      <p:grpSp>
        <p:nvGrpSpPr>
          <p:cNvPr id="97" name="グループ化 96">
            <a:extLst>
              <a:ext uri="{FF2B5EF4-FFF2-40B4-BE49-F238E27FC236}">
                <a16:creationId xmlns:a16="http://schemas.microsoft.com/office/drawing/2014/main" id="{BBDF9592-D40D-4686-B782-312C27E4745A}"/>
              </a:ext>
            </a:extLst>
          </p:cNvPr>
          <p:cNvGrpSpPr/>
          <p:nvPr/>
        </p:nvGrpSpPr>
        <p:grpSpPr>
          <a:xfrm>
            <a:off x="3560530" y="2593401"/>
            <a:ext cx="2910003" cy="3291793"/>
            <a:chOff x="3560530" y="2416653"/>
            <a:chExt cx="2910003" cy="3291793"/>
          </a:xfrm>
        </p:grpSpPr>
        <p:grpSp>
          <p:nvGrpSpPr>
            <p:cNvPr id="98" name="グループ化 97">
              <a:extLst>
                <a:ext uri="{FF2B5EF4-FFF2-40B4-BE49-F238E27FC236}">
                  <a16:creationId xmlns:a16="http://schemas.microsoft.com/office/drawing/2014/main" id="{7FBEA84D-8F2A-4B2D-988A-6BFE6C180482}"/>
                </a:ext>
              </a:extLst>
            </p:cNvPr>
            <p:cNvGrpSpPr/>
            <p:nvPr/>
          </p:nvGrpSpPr>
          <p:grpSpPr>
            <a:xfrm>
              <a:off x="3560530" y="2416653"/>
              <a:ext cx="2909939" cy="307777"/>
              <a:chOff x="1136650" y="2761183"/>
              <a:chExt cx="7632700" cy="307777"/>
            </a:xfrm>
          </p:grpSpPr>
          <p:sp>
            <p:nvSpPr>
              <p:cNvPr id="107" name="テキスト ボックス 106">
                <a:extLst>
                  <a:ext uri="{FF2B5EF4-FFF2-40B4-BE49-F238E27FC236}">
                    <a16:creationId xmlns:a16="http://schemas.microsoft.com/office/drawing/2014/main" id="{1A1738A9-D59B-4436-8A63-1C4866ABBD14}"/>
                  </a:ext>
                </a:extLst>
              </p:cNvPr>
              <p:cNvSpPr txBox="1">
                <a:spLocks noChangeArrowheads="1"/>
              </p:cNvSpPr>
              <p:nvPr/>
            </p:nvSpPr>
            <p:spPr bwMode="auto">
              <a:xfrm>
                <a:off x="4200661" y="2761183"/>
                <a:ext cx="4568689"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業務概要</a:t>
                </a:r>
              </a:p>
            </p:txBody>
          </p:sp>
          <p:cxnSp>
            <p:nvCxnSpPr>
              <p:cNvPr id="108" name="直線コネクタ 107">
                <a:extLst>
                  <a:ext uri="{FF2B5EF4-FFF2-40B4-BE49-F238E27FC236}">
                    <a16:creationId xmlns:a16="http://schemas.microsoft.com/office/drawing/2014/main" id="{20B62954-185A-4959-8C8C-EE07EB038B60}"/>
                  </a:ext>
                </a:extLst>
              </p:cNvPr>
              <p:cNvCxnSpPr>
                <a:cxnSpLocks/>
              </p:cNvCxnSpPr>
              <p:nvPr/>
            </p:nvCxnSpPr>
            <p:spPr>
              <a:xfrm>
                <a:off x="4200661" y="3068960"/>
                <a:ext cx="4568689"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09" name="テキスト ボックス 108">
                <a:extLst>
                  <a:ext uri="{FF2B5EF4-FFF2-40B4-BE49-F238E27FC236}">
                    <a16:creationId xmlns:a16="http://schemas.microsoft.com/office/drawing/2014/main" id="{FA4BC244-9D8F-44EC-BFA1-A888D561DADB}"/>
                  </a:ext>
                </a:extLst>
              </p:cNvPr>
              <p:cNvSpPr txBox="1">
                <a:spLocks noChangeArrowheads="1"/>
              </p:cNvSpPr>
              <p:nvPr/>
            </p:nvSpPr>
            <p:spPr bwMode="auto">
              <a:xfrm>
                <a:off x="1136650" y="2761183"/>
                <a:ext cx="2718757"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プロセス図</a:t>
                </a:r>
              </a:p>
            </p:txBody>
          </p:sp>
          <p:cxnSp>
            <p:nvCxnSpPr>
              <p:cNvPr id="110" name="直線コネクタ 109">
                <a:extLst>
                  <a:ext uri="{FF2B5EF4-FFF2-40B4-BE49-F238E27FC236}">
                    <a16:creationId xmlns:a16="http://schemas.microsoft.com/office/drawing/2014/main" id="{2EEAA539-55E8-4849-83B3-A376325D6578}"/>
                  </a:ext>
                </a:extLst>
              </p:cNvPr>
              <p:cNvCxnSpPr>
                <a:cxnSpLocks/>
              </p:cNvCxnSpPr>
              <p:nvPr/>
            </p:nvCxnSpPr>
            <p:spPr>
              <a:xfrm>
                <a:off x="1136650" y="3068960"/>
                <a:ext cx="2718757"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99" name="グループ化 98">
              <a:extLst>
                <a:ext uri="{FF2B5EF4-FFF2-40B4-BE49-F238E27FC236}">
                  <a16:creationId xmlns:a16="http://schemas.microsoft.com/office/drawing/2014/main" id="{B6C7280E-8334-41F7-8460-57FF98CA5D6F}"/>
                </a:ext>
              </a:extLst>
            </p:cNvPr>
            <p:cNvGrpSpPr/>
            <p:nvPr/>
          </p:nvGrpSpPr>
          <p:grpSpPr>
            <a:xfrm>
              <a:off x="3560530" y="2947787"/>
              <a:ext cx="1036516" cy="2760658"/>
              <a:chOff x="426727" y="3141663"/>
              <a:chExt cx="1650843" cy="2931738"/>
            </a:xfrm>
            <a:solidFill>
              <a:schemeClr val="accent5"/>
            </a:solidFill>
          </p:grpSpPr>
          <p:sp>
            <p:nvSpPr>
              <p:cNvPr id="104" name="フローチャート: 他ページ結合子 103">
                <a:extLst>
                  <a:ext uri="{FF2B5EF4-FFF2-40B4-BE49-F238E27FC236}">
                    <a16:creationId xmlns:a16="http://schemas.microsoft.com/office/drawing/2014/main" id="{0118ED29-2743-4026-92F4-A9F9F3514942}"/>
                  </a:ext>
                </a:extLst>
              </p:cNvPr>
              <p:cNvSpPr/>
              <p:nvPr/>
            </p:nvSpPr>
            <p:spPr bwMode="auto">
              <a:xfrm>
                <a:off x="426727" y="3141663"/>
                <a:ext cx="1650843" cy="647700"/>
              </a:xfrm>
              <a:prstGeom prst="flowChartOffpageConnector">
                <a:avLst/>
              </a:prstGeom>
              <a:grp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r>
                  <a:rPr lang="ja-JP" altLang="en-US" sz="1400" dirty="0">
                    <a:solidFill>
                      <a:schemeClr val="accent2"/>
                    </a:solidFill>
                    <a:latin typeface="Meiryo UI" panose="020B0604030504040204" pitchFamily="50" charset="-128"/>
                    <a:ea typeface="Meiryo UI" panose="020B0604030504040204" pitchFamily="50" charset="-128"/>
                  </a:rPr>
                  <a:t>プロセス</a:t>
                </a:r>
                <a:r>
                  <a:rPr lang="en-US" altLang="ja-JP" sz="1400" dirty="0">
                    <a:solidFill>
                      <a:schemeClr val="accent2"/>
                    </a:solidFill>
                    <a:latin typeface="Meiryo UI" panose="020B0604030504040204" pitchFamily="50" charset="-128"/>
                    <a:ea typeface="Meiryo UI" panose="020B0604030504040204" pitchFamily="50" charset="-128"/>
                  </a:rPr>
                  <a:t>a</a:t>
                </a:r>
                <a:endPar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105" name="フローチャート: 他ページ結合子 104">
                <a:extLst>
                  <a:ext uri="{FF2B5EF4-FFF2-40B4-BE49-F238E27FC236}">
                    <a16:creationId xmlns:a16="http://schemas.microsoft.com/office/drawing/2014/main" id="{1A3D04C2-6290-4644-912A-B334B838E42F}"/>
                  </a:ext>
                </a:extLst>
              </p:cNvPr>
              <p:cNvSpPr/>
              <p:nvPr/>
            </p:nvSpPr>
            <p:spPr bwMode="auto">
              <a:xfrm>
                <a:off x="426727" y="3895445"/>
                <a:ext cx="1650843" cy="1424175"/>
              </a:xfrm>
              <a:prstGeom prst="flowChartOffpageConnector">
                <a:avLst/>
              </a:prstGeom>
              <a:grp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r>
                  <a:rPr lang="ja-JP" altLang="en-US" sz="1400" dirty="0">
                    <a:solidFill>
                      <a:schemeClr val="accent2"/>
                    </a:solidFill>
                    <a:latin typeface="Meiryo UI" panose="020B0604030504040204" pitchFamily="50" charset="-128"/>
                    <a:ea typeface="Meiryo UI" panose="020B0604030504040204" pitchFamily="50" charset="-128"/>
                  </a:rPr>
                  <a:t>プロセス</a:t>
                </a:r>
                <a:r>
                  <a:rPr lang="en-US" altLang="ja-JP" sz="1400" dirty="0">
                    <a:solidFill>
                      <a:schemeClr val="accent2"/>
                    </a:solidFill>
                    <a:latin typeface="Meiryo UI" panose="020B0604030504040204" pitchFamily="50" charset="-128"/>
                    <a:ea typeface="Meiryo UI" panose="020B0604030504040204" pitchFamily="50" charset="-128"/>
                  </a:rPr>
                  <a:t>b</a:t>
                </a:r>
              </a:p>
            </p:txBody>
          </p:sp>
          <p:sp>
            <p:nvSpPr>
              <p:cNvPr id="106" name="フローチャート: 他ページ結合子 105">
                <a:extLst>
                  <a:ext uri="{FF2B5EF4-FFF2-40B4-BE49-F238E27FC236}">
                    <a16:creationId xmlns:a16="http://schemas.microsoft.com/office/drawing/2014/main" id="{8E29AB00-EE5C-4373-99B3-65923213E398}"/>
                  </a:ext>
                </a:extLst>
              </p:cNvPr>
              <p:cNvSpPr/>
              <p:nvPr/>
            </p:nvSpPr>
            <p:spPr bwMode="auto">
              <a:xfrm>
                <a:off x="426727" y="5425701"/>
                <a:ext cx="1650843" cy="647700"/>
              </a:xfrm>
              <a:prstGeom prst="flowChartOffpageConnector">
                <a:avLst/>
              </a:prstGeom>
              <a:grp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r>
                  <a:rPr lang="ja-JP" altLang="en-US" sz="1400" dirty="0">
                    <a:solidFill>
                      <a:schemeClr val="accent2"/>
                    </a:solidFill>
                    <a:latin typeface="Meiryo UI" panose="020B0604030504040204" pitchFamily="50" charset="-128"/>
                    <a:ea typeface="Meiryo UI" panose="020B0604030504040204" pitchFamily="50" charset="-128"/>
                  </a:rPr>
                  <a:t>プロセス</a:t>
                </a:r>
                <a:r>
                  <a:rPr lang="en-US" altLang="ja-JP" sz="1400" dirty="0">
                    <a:solidFill>
                      <a:schemeClr val="accent2"/>
                    </a:solidFill>
                    <a:latin typeface="Meiryo UI" panose="020B0604030504040204" pitchFamily="50" charset="-128"/>
                    <a:ea typeface="Meiryo UI" panose="020B0604030504040204" pitchFamily="50" charset="-128"/>
                  </a:rPr>
                  <a:t>c</a:t>
                </a:r>
                <a:endPar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grpSp>
        <p:grpSp>
          <p:nvGrpSpPr>
            <p:cNvPr id="100" name="グループ化 99">
              <a:extLst>
                <a:ext uri="{FF2B5EF4-FFF2-40B4-BE49-F238E27FC236}">
                  <a16:creationId xmlns:a16="http://schemas.microsoft.com/office/drawing/2014/main" id="{F962F513-8A5B-439A-B8BA-6345999B8830}"/>
                </a:ext>
              </a:extLst>
            </p:cNvPr>
            <p:cNvGrpSpPr/>
            <p:nvPr/>
          </p:nvGrpSpPr>
          <p:grpSpPr>
            <a:xfrm>
              <a:off x="4728673" y="2947788"/>
              <a:ext cx="1741860" cy="2760658"/>
              <a:chOff x="4728673" y="2953448"/>
              <a:chExt cx="1741860" cy="2754997"/>
            </a:xfrm>
          </p:grpSpPr>
          <p:sp>
            <p:nvSpPr>
              <p:cNvPr id="101" name="正方形/長方形 100">
                <a:extLst>
                  <a:ext uri="{FF2B5EF4-FFF2-40B4-BE49-F238E27FC236}">
                    <a16:creationId xmlns:a16="http://schemas.microsoft.com/office/drawing/2014/main" id="{CF7A4F18-6667-48A1-A904-023656413146}"/>
                  </a:ext>
                </a:extLst>
              </p:cNvPr>
              <p:cNvSpPr/>
              <p:nvPr/>
            </p:nvSpPr>
            <p:spPr bwMode="auto">
              <a:xfrm>
                <a:off x="4728673" y="2953448"/>
                <a:ext cx="1741796" cy="604242"/>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102" name="正方形/長方形 101">
                <a:extLst>
                  <a:ext uri="{FF2B5EF4-FFF2-40B4-BE49-F238E27FC236}">
                    <a16:creationId xmlns:a16="http://schemas.microsoft.com/office/drawing/2014/main" id="{A60DF92D-2A94-42D0-AA25-3707FCEB1801}"/>
                  </a:ext>
                </a:extLst>
              </p:cNvPr>
              <p:cNvSpPr/>
              <p:nvPr/>
            </p:nvSpPr>
            <p:spPr bwMode="auto">
              <a:xfrm>
                <a:off x="4728917" y="3657582"/>
                <a:ext cx="1741616" cy="1335406"/>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103" name="正方形/長方形 102">
                <a:extLst>
                  <a:ext uri="{FF2B5EF4-FFF2-40B4-BE49-F238E27FC236}">
                    <a16:creationId xmlns:a16="http://schemas.microsoft.com/office/drawing/2014/main" id="{C347A715-044E-4ED5-8D85-CE2E3252DFFA}"/>
                  </a:ext>
                </a:extLst>
              </p:cNvPr>
              <p:cNvSpPr/>
              <p:nvPr/>
            </p:nvSpPr>
            <p:spPr bwMode="auto">
              <a:xfrm>
                <a:off x="4728917" y="5104203"/>
                <a:ext cx="1741616" cy="604242"/>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grpSp>
      </p:grpSp>
      <p:grpSp>
        <p:nvGrpSpPr>
          <p:cNvPr id="111" name="グループ化 110">
            <a:extLst>
              <a:ext uri="{FF2B5EF4-FFF2-40B4-BE49-F238E27FC236}">
                <a16:creationId xmlns:a16="http://schemas.microsoft.com/office/drawing/2014/main" id="{0CB97848-A5DC-4267-9B3B-0086D20A89A1}"/>
              </a:ext>
            </a:extLst>
          </p:cNvPr>
          <p:cNvGrpSpPr/>
          <p:nvPr/>
        </p:nvGrpSpPr>
        <p:grpSpPr>
          <a:xfrm>
            <a:off x="415925" y="2593401"/>
            <a:ext cx="2916130" cy="3291793"/>
            <a:chOff x="415925" y="2416653"/>
            <a:chExt cx="2916130" cy="3291793"/>
          </a:xfrm>
        </p:grpSpPr>
        <p:grpSp>
          <p:nvGrpSpPr>
            <p:cNvPr id="112" name="グループ化 111">
              <a:extLst>
                <a:ext uri="{FF2B5EF4-FFF2-40B4-BE49-F238E27FC236}">
                  <a16:creationId xmlns:a16="http://schemas.microsoft.com/office/drawing/2014/main" id="{83B4878B-A5B1-4EDB-B3A1-9EA58CA53679}"/>
                </a:ext>
              </a:extLst>
            </p:cNvPr>
            <p:cNvGrpSpPr/>
            <p:nvPr/>
          </p:nvGrpSpPr>
          <p:grpSpPr>
            <a:xfrm>
              <a:off x="415925" y="2416653"/>
              <a:ext cx="2899413" cy="307777"/>
              <a:chOff x="1125409" y="2761183"/>
              <a:chExt cx="7643941" cy="307777"/>
            </a:xfrm>
          </p:grpSpPr>
          <p:sp>
            <p:nvSpPr>
              <p:cNvPr id="123" name="テキスト ボックス 122">
                <a:extLst>
                  <a:ext uri="{FF2B5EF4-FFF2-40B4-BE49-F238E27FC236}">
                    <a16:creationId xmlns:a16="http://schemas.microsoft.com/office/drawing/2014/main" id="{1C0FDD56-4CEE-4CAC-BAE4-F1875F835DD3}"/>
                  </a:ext>
                </a:extLst>
              </p:cNvPr>
              <p:cNvSpPr txBox="1">
                <a:spLocks noChangeArrowheads="1"/>
              </p:cNvSpPr>
              <p:nvPr/>
            </p:nvSpPr>
            <p:spPr bwMode="auto">
              <a:xfrm>
                <a:off x="4177322" y="2761183"/>
                <a:ext cx="4592028"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業務概要</a:t>
                </a:r>
                <a:endParaRPr lang="en-US" altLang="ja-JP"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124" name="直線コネクタ 123">
                <a:extLst>
                  <a:ext uri="{FF2B5EF4-FFF2-40B4-BE49-F238E27FC236}">
                    <a16:creationId xmlns:a16="http://schemas.microsoft.com/office/drawing/2014/main" id="{37770608-8C3F-488F-BF48-0F75FAC448F0}"/>
                  </a:ext>
                </a:extLst>
              </p:cNvPr>
              <p:cNvCxnSpPr>
                <a:cxnSpLocks/>
              </p:cNvCxnSpPr>
              <p:nvPr/>
            </p:nvCxnSpPr>
            <p:spPr>
              <a:xfrm>
                <a:off x="4177322" y="3068960"/>
                <a:ext cx="4592028"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25" name="テキスト ボックス 124">
                <a:extLst>
                  <a:ext uri="{FF2B5EF4-FFF2-40B4-BE49-F238E27FC236}">
                    <a16:creationId xmlns:a16="http://schemas.microsoft.com/office/drawing/2014/main" id="{8297C10D-6C9B-4A46-8097-D3F1188C163A}"/>
                  </a:ext>
                </a:extLst>
              </p:cNvPr>
              <p:cNvSpPr txBox="1">
                <a:spLocks noChangeArrowheads="1"/>
              </p:cNvSpPr>
              <p:nvPr/>
            </p:nvSpPr>
            <p:spPr bwMode="auto">
              <a:xfrm>
                <a:off x="1125409" y="2761183"/>
                <a:ext cx="2706748"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プロセス図</a:t>
                </a:r>
                <a:endParaRPr lang="en-US" altLang="ja-JP"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126" name="直線コネクタ 125">
                <a:extLst>
                  <a:ext uri="{FF2B5EF4-FFF2-40B4-BE49-F238E27FC236}">
                    <a16:creationId xmlns:a16="http://schemas.microsoft.com/office/drawing/2014/main" id="{BA080578-B465-4230-80E6-42AC8B879BF8}"/>
                  </a:ext>
                </a:extLst>
              </p:cNvPr>
              <p:cNvCxnSpPr>
                <a:cxnSpLocks/>
              </p:cNvCxnSpPr>
              <p:nvPr/>
            </p:nvCxnSpPr>
            <p:spPr>
              <a:xfrm>
                <a:off x="1136653" y="3068960"/>
                <a:ext cx="269550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13" name="グループ化 112">
              <a:extLst>
                <a:ext uri="{FF2B5EF4-FFF2-40B4-BE49-F238E27FC236}">
                  <a16:creationId xmlns:a16="http://schemas.microsoft.com/office/drawing/2014/main" id="{5094C0CD-A5ED-45B1-9559-AC226E68DBF4}"/>
                </a:ext>
              </a:extLst>
            </p:cNvPr>
            <p:cNvGrpSpPr/>
            <p:nvPr/>
          </p:nvGrpSpPr>
          <p:grpSpPr>
            <a:xfrm>
              <a:off x="420190" y="2947787"/>
              <a:ext cx="1036516" cy="2760658"/>
              <a:chOff x="426727" y="3141663"/>
              <a:chExt cx="1650843" cy="2931738"/>
            </a:xfrm>
            <a:solidFill>
              <a:schemeClr val="accent5"/>
            </a:solidFill>
          </p:grpSpPr>
          <p:sp>
            <p:nvSpPr>
              <p:cNvPr id="119" name="フローチャート: 他ページ結合子 118">
                <a:extLst>
                  <a:ext uri="{FF2B5EF4-FFF2-40B4-BE49-F238E27FC236}">
                    <a16:creationId xmlns:a16="http://schemas.microsoft.com/office/drawing/2014/main" id="{0E4B88D7-3395-424D-B277-06FC9C7EF235}"/>
                  </a:ext>
                </a:extLst>
              </p:cNvPr>
              <p:cNvSpPr/>
              <p:nvPr/>
            </p:nvSpPr>
            <p:spPr bwMode="auto">
              <a:xfrm>
                <a:off x="426727" y="3141663"/>
                <a:ext cx="1650843" cy="647700"/>
              </a:xfrm>
              <a:prstGeom prst="flowChartOffpageConnector">
                <a:avLst/>
              </a:prstGeom>
              <a:grp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r>
                  <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rPr>
                  <a:t>プロセス</a:t>
                </a:r>
                <a:r>
                  <a:rPr kumimoji="1" lang="en-US" altLang="ja-JP"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rPr>
                  <a:t>A</a:t>
                </a:r>
                <a:endPar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120" name="フローチャート: 他ページ結合子 119">
                <a:extLst>
                  <a:ext uri="{FF2B5EF4-FFF2-40B4-BE49-F238E27FC236}">
                    <a16:creationId xmlns:a16="http://schemas.microsoft.com/office/drawing/2014/main" id="{5A7A77DF-3C78-42A1-9BE5-76F6A40C9B2D}"/>
                  </a:ext>
                </a:extLst>
              </p:cNvPr>
              <p:cNvSpPr/>
              <p:nvPr/>
            </p:nvSpPr>
            <p:spPr bwMode="auto">
              <a:xfrm>
                <a:off x="426727" y="3895445"/>
                <a:ext cx="1650843" cy="647700"/>
              </a:xfrm>
              <a:prstGeom prst="flowChartOffpageConnector">
                <a:avLst/>
              </a:prstGeom>
              <a:grp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r>
                  <a:rPr lang="ja-JP" altLang="en-US" sz="1400" dirty="0">
                    <a:solidFill>
                      <a:schemeClr val="accent2"/>
                    </a:solidFill>
                    <a:latin typeface="Meiryo UI" panose="020B0604030504040204" pitchFamily="50" charset="-128"/>
                    <a:ea typeface="Meiryo UI" panose="020B0604030504040204" pitchFamily="50" charset="-128"/>
                  </a:rPr>
                  <a:t>プロセス</a:t>
                </a:r>
                <a:r>
                  <a:rPr kumimoji="1" lang="en-US" altLang="ja-JP"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rPr>
                  <a:t>B</a:t>
                </a:r>
                <a:endPar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121" name="フローチャート: 他ページ結合子 120">
                <a:extLst>
                  <a:ext uri="{FF2B5EF4-FFF2-40B4-BE49-F238E27FC236}">
                    <a16:creationId xmlns:a16="http://schemas.microsoft.com/office/drawing/2014/main" id="{530E6498-523E-42B0-B3E5-4FC16562F8B7}"/>
                  </a:ext>
                </a:extLst>
              </p:cNvPr>
              <p:cNvSpPr/>
              <p:nvPr/>
            </p:nvSpPr>
            <p:spPr bwMode="auto">
              <a:xfrm>
                <a:off x="426727" y="4671919"/>
                <a:ext cx="1650843" cy="647700"/>
              </a:xfrm>
              <a:prstGeom prst="flowChartOffpageConnector">
                <a:avLst/>
              </a:prstGeom>
              <a:grp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r>
                  <a:rPr lang="ja-JP" altLang="en-US" sz="1400" dirty="0">
                    <a:solidFill>
                      <a:schemeClr val="accent2"/>
                    </a:solidFill>
                    <a:latin typeface="Meiryo UI" panose="020B0604030504040204" pitchFamily="50" charset="-128"/>
                    <a:ea typeface="Meiryo UI" panose="020B0604030504040204" pitchFamily="50" charset="-128"/>
                  </a:rPr>
                  <a:t>プロセス</a:t>
                </a:r>
                <a:r>
                  <a:rPr lang="en-US" altLang="ja-JP" sz="1400" dirty="0">
                    <a:solidFill>
                      <a:schemeClr val="accent2"/>
                    </a:solidFill>
                    <a:latin typeface="Meiryo UI" panose="020B0604030504040204" pitchFamily="50" charset="-128"/>
                    <a:ea typeface="Meiryo UI" panose="020B0604030504040204" pitchFamily="50" charset="-128"/>
                  </a:rPr>
                  <a:t>C</a:t>
                </a:r>
              </a:p>
            </p:txBody>
          </p:sp>
          <p:sp>
            <p:nvSpPr>
              <p:cNvPr id="122" name="フローチャート: 他ページ結合子 121">
                <a:extLst>
                  <a:ext uri="{FF2B5EF4-FFF2-40B4-BE49-F238E27FC236}">
                    <a16:creationId xmlns:a16="http://schemas.microsoft.com/office/drawing/2014/main" id="{C387D099-46CE-43E2-A924-5CAFC3310498}"/>
                  </a:ext>
                </a:extLst>
              </p:cNvPr>
              <p:cNvSpPr/>
              <p:nvPr/>
            </p:nvSpPr>
            <p:spPr bwMode="auto">
              <a:xfrm>
                <a:off x="426727" y="5425701"/>
                <a:ext cx="1650843" cy="647700"/>
              </a:xfrm>
              <a:prstGeom prst="flowChartOffpageConnector">
                <a:avLst/>
              </a:prstGeom>
              <a:grp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r>
                  <a:rPr lang="ja-JP" altLang="en-US" sz="1400" dirty="0">
                    <a:solidFill>
                      <a:schemeClr val="accent2"/>
                    </a:solidFill>
                    <a:latin typeface="Meiryo UI" panose="020B0604030504040204" pitchFamily="50" charset="-128"/>
                    <a:ea typeface="Meiryo UI" panose="020B0604030504040204" pitchFamily="50" charset="-128"/>
                  </a:rPr>
                  <a:t>プロセス</a:t>
                </a:r>
                <a:r>
                  <a:rPr lang="en-US" altLang="ja-JP" sz="1400" dirty="0">
                    <a:solidFill>
                      <a:schemeClr val="accent2"/>
                    </a:solidFill>
                    <a:latin typeface="Meiryo UI" panose="020B0604030504040204" pitchFamily="50" charset="-128"/>
                    <a:ea typeface="Meiryo UI" panose="020B0604030504040204" pitchFamily="50" charset="-128"/>
                  </a:rPr>
                  <a:t>D</a:t>
                </a:r>
                <a:endPar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grpSp>
        <p:grpSp>
          <p:nvGrpSpPr>
            <p:cNvPr id="114" name="グループ化 113">
              <a:extLst>
                <a:ext uri="{FF2B5EF4-FFF2-40B4-BE49-F238E27FC236}">
                  <a16:creationId xmlns:a16="http://schemas.microsoft.com/office/drawing/2014/main" id="{2241F84C-591F-40D1-AD04-0A3BF24095ED}"/>
                </a:ext>
              </a:extLst>
            </p:cNvPr>
            <p:cNvGrpSpPr/>
            <p:nvPr/>
          </p:nvGrpSpPr>
          <p:grpSpPr>
            <a:xfrm>
              <a:off x="1590195" y="2947788"/>
              <a:ext cx="1741860" cy="2760658"/>
              <a:chOff x="1590195" y="2953448"/>
              <a:chExt cx="1741860" cy="2754997"/>
            </a:xfrm>
          </p:grpSpPr>
          <p:sp>
            <p:nvSpPr>
              <p:cNvPr id="115" name="正方形/長方形 114">
                <a:extLst>
                  <a:ext uri="{FF2B5EF4-FFF2-40B4-BE49-F238E27FC236}">
                    <a16:creationId xmlns:a16="http://schemas.microsoft.com/office/drawing/2014/main" id="{DB037DDC-9EFD-490C-8730-2BE295A60F25}"/>
                  </a:ext>
                </a:extLst>
              </p:cNvPr>
              <p:cNvSpPr/>
              <p:nvPr/>
            </p:nvSpPr>
            <p:spPr bwMode="auto">
              <a:xfrm>
                <a:off x="1590195" y="2953448"/>
                <a:ext cx="1741796" cy="604242"/>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kumimoji="1" lang="ja-JP" altLang="en-US" sz="12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sym typeface="Meiryo UI" panose="020B0604030504040204" pitchFamily="50" charset="-128"/>
                </a:endParaRPr>
              </a:p>
            </p:txBody>
          </p:sp>
          <p:sp>
            <p:nvSpPr>
              <p:cNvPr id="116" name="正方形/長方形 115">
                <a:extLst>
                  <a:ext uri="{FF2B5EF4-FFF2-40B4-BE49-F238E27FC236}">
                    <a16:creationId xmlns:a16="http://schemas.microsoft.com/office/drawing/2014/main" id="{BB281B62-0067-4988-8DB6-9D0A564D5C2B}"/>
                  </a:ext>
                </a:extLst>
              </p:cNvPr>
              <p:cNvSpPr/>
              <p:nvPr/>
            </p:nvSpPr>
            <p:spPr bwMode="auto">
              <a:xfrm>
                <a:off x="1590439" y="3657582"/>
                <a:ext cx="1741616" cy="604242"/>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117" name="正方形/長方形 116">
                <a:extLst>
                  <a:ext uri="{FF2B5EF4-FFF2-40B4-BE49-F238E27FC236}">
                    <a16:creationId xmlns:a16="http://schemas.microsoft.com/office/drawing/2014/main" id="{76CFB9F9-1640-4EF5-876A-9C23587BC92A}"/>
                  </a:ext>
                </a:extLst>
              </p:cNvPr>
              <p:cNvSpPr/>
              <p:nvPr/>
            </p:nvSpPr>
            <p:spPr bwMode="auto">
              <a:xfrm>
                <a:off x="1590439" y="4388746"/>
                <a:ext cx="1741616" cy="604242"/>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118" name="正方形/長方形 117">
                <a:extLst>
                  <a:ext uri="{FF2B5EF4-FFF2-40B4-BE49-F238E27FC236}">
                    <a16:creationId xmlns:a16="http://schemas.microsoft.com/office/drawing/2014/main" id="{B651E5DB-9501-4BC4-B406-43B056CF622E}"/>
                  </a:ext>
                </a:extLst>
              </p:cNvPr>
              <p:cNvSpPr/>
              <p:nvPr/>
            </p:nvSpPr>
            <p:spPr bwMode="auto">
              <a:xfrm>
                <a:off x="1590439" y="5104203"/>
                <a:ext cx="1741616" cy="604242"/>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Wingdings" panose="05000000000000000000" pitchFamily="2" charset="2"/>
                  <a:buChar char="ü"/>
                </a:pPr>
                <a:endPar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grpSp>
      </p:grpSp>
      <p:grpSp>
        <p:nvGrpSpPr>
          <p:cNvPr id="127" name="グループ化 126">
            <a:extLst>
              <a:ext uri="{FF2B5EF4-FFF2-40B4-BE49-F238E27FC236}">
                <a16:creationId xmlns:a16="http://schemas.microsoft.com/office/drawing/2014/main" id="{C841AE43-EC19-4CB4-947F-F8C6A6879FF4}"/>
              </a:ext>
            </a:extLst>
          </p:cNvPr>
          <p:cNvGrpSpPr/>
          <p:nvPr/>
        </p:nvGrpSpPr>
        <p:grpSpPr>
          <a:xfrm>
            <a:off x="420189" y="2200757"/>
            <a:ext cx="2895149" cy="307777"/>
            <a:chOff x="1136650" y="2761183"/>
            <a:chExt cx="7632700" cy="307777"/>
          </a:xfrm>
        </p:grpSpPr>
        <p:sp>
          <p:nvSpPr>
            <p:cNvPr id="128" name="テキスト ボックス 127">
              <a:extLst>
                <a:ext uri="{FF2B5EF4-FFF2-40B4-BE49-F238E27FC236}">
                  <a16:creationId xmlns:a16="http://schemas.microsoft.com/office/drawing/2014/main" id="{B1D8B620-D77D-40A2-B015-EEC3C9DA0C6A}"/>
                </a:ext>
              </a:extLst>
            </p:cNvPr>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導入前</a:t>
              </a:r>
              <a:endParaRPr lang="en-US" altLang="ja-JP"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129" name="直線コネクタ 128">
              <a:extLst>
                <a:ext uri="{FF2B5EF4-FFF2-40B4-BE49-F238E27FC236}">
                  <a16:creationId xmlns:a16="http://schemas.microsoft.com/office/drawing/2014/main" id="{CA26C1E9-C786-4AC9-940E-72CEB2B3EA25}"/>
                </a:ext>
              </a:extLst>
            </p:cNvPr>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30" name="グループ化 129">
            <a:extLst>
              <a:ext uri="{FF2B5EF4-FFF2-40B4-BE49-F238E27FC236}">
                <a16:creationId xmlns:a16="http://schemas.microsoft.com/office/drawing/2014/main" id="{3668C623-97E3-45DF-BD95-C940EC6CFC29}"/>
              </a:ext>
            </a:extLst>
          </p:cNvPr>
          <p:cNvGrpSpPr/>
          <p:nvPr/>
        </p:nvGrpSpPr>
        <p:grpSpPr>
          <a:xfrm>
            <a:off x="3560530" y="2200757"/>
            <a:ext cx="5929545" cy="307777"/>
            <a:chOff x="1136650" y="2761183"/>
            <a:chExt cx="7632700" cy="307777"/>
          </a:xfrm>
        </p:grpSpPr>
        <p:sp>
          <p:nvSpPr>
            <p:cNvPr id="131" name="テキスト ボックス 130">
              <a:extLst>
                <a:ext uri="{FF2B5EF4-FFF2-40B4-BE49-F238E27FC236}">
                  <a16:creationId xmlns:a16="http://schemas.microsoft.com/office/drawing/2014/main" id="{BB25DAC8-99C2-4410-BF04-C5872A8DA8AF}"/>
                </a:ext>
              </a:extLst>
            </p:cNvPr>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4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導入後</a:t>
              </a:r>
            </a:p>
          </p:txBody>
        </p:sp>
        <p:cxnSp>
          <p:nvCxnSpPr>
            <p:cNvPr id="132" name="直線コネクタ 131">
              <a:extLst>
                <a:ext uri="{FF2B5EF4-FFF2-40B4-BE49-F238E27FC236}">
                  <a16:creationId xmlns:a16="http://schemas.microsoft.com/office/drawing/2014/main" id="{698DC187-AB98-40F0-8620-B94DC3B381C4}"/>
                </a:ext>
              </a:extLst>
            </p:cNvPr>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29301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p:custDataLst>
              <p:tags r:id="rId1"/>
            </p:custDataLst>
            <p:extLst>
              <p:ext uri="{D42A27DB-BD31-4B8C-83A1-F6EECF244321}">
                <p14:modId xmlns:p14="http://schemas.microsoft.com/office/powerpoint/2010/main" val="33354287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2" name="オブジェクト 1"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正方形/長方形 2" hidden="1"/>
          <p:cNvSpPr/>
          <p:nvPr>
            <p:custDataLst>
              <p:tags r:id="rId2"/>
            </p:custDataLst>
          </p:nvPr>
        </p:nvSpPr>
        <p:spPr bwMode="auto">
          <a:xfrm>
            <a:off x="0" y="0"/>
            <a:ext cx="158750" cy="158750"/>
          </a:xfrm>
          <a:prstGeom prst="rect">
            <a:avLst/>
          </a:prstGeom>
          <a:solidFill>
            <a:schemeClr val="accent1"/>
          </a:solidFill>
          <a:ln w="12700" cap="flat" cmpd="sng" algn="ctr">
            <a:solidFill>
              <a:schemeClr val="bg2"/>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endParaRPr kumimoji="1" lang="ja-JP" altLang="en-US" sz="2000" b="1" u="none" strike="noStrike" cap="none" normalizeH="0" dirty="0">
              <a:ln>
                <a:noFill/>
              </a:ln>
              <a:solidFill>
                <a:srgbClr val="000000"/>
              </a:solidFill>
              <a:effectLst/>
              <a:latin typeface="Meiryo UI" panose="020B0604030504040204" pitchFamily="50" charset="-128"/>
              <a:ea typeface="Meiryo UI" panose="020B0604030504040204" pitchFamily="50" charset="-128"/>
              <a:cs typeface="+mj-cs"/>
              <a:sym typeface="Meiryo UI" panose="020B0604030504040204" pitchFamily="50" charset="-128"/>
            </a:endParaRPr>
          </a:p>
        </p:txBody>
      </p:sp>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t>１－</a:t>
            </a:r>
            <a:r>
              <a:rPr lang="en-US" altLang="ja-JP" dirty="0">
                <a:solidFill>
                  <a:schemeClr val="tx1"/>
                </a:solidFill>
              </a:rPr>
              <a:t>3</a:t>
            </a:r>
            <a:r>
              <a:rPr lang="ja-JP" altLang="en-US" dirty="0"/>
              <a:t>．期待される効果（規制の見直しに関する検討方針）</a:t>
            </a:r>
            <a:endParaRPr lang="en-US" altLang="ja-JP"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grpSp>
        <p:nvGrpSpPr>
          <p:cNvPr id="19" name="グループ化 5">
            <a:extLst>
              <a:ext uri="{FF2B5EF4-FFF2-40B4-BE49-F238E27FC236}">
                <a16:creationId xmlns:a16="http://schemas.microsoft.com/office/drawing/2014/main" id="{457245E8-2A55-47F2-A137-64C3BFFC5673}"/>
              </a:ext>
            </a:extLst>
          </p:cNvPr>
          <p:cNvGrpSpPr/>
          <p:nvPr/>
        </p:nvGrpSpPr>
        <p:grpSpPr>
          <a:xfrm>
            <a:off x="419101" y="1201715"/>
            <a:ext cx="1618864" cy="580609"/>
            <a:chOff x="1136650" y="2761183"/>
            <a:chExt cx="7632700" cy="307777"/>
          </a:xfrm>
        </p:grpSpPr>
        <p:sp>
          <p:nvSpPr>
            <p:cNvPr id="20" name="テキスト ボックス 19">
              <a:extLst>
                <a:ext uri="{FF2B5EF4-FFF2-40B4-BE49-F238E27FC236}">
                  <a16:creationId xmlns:a16="http://schemas.microsoft.com/office/drawing/2014/main" id="{320DBA47-840B-46BA-964F-965AEDD40F00}"/>
                </a:ext>
              </a:extLst>
            </p:cNvPr>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本実証における特徴</a:t>
              </a: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21" name="直線コネクタ 20">
              <a:extLst>
                <a:ext uri="{FF2B5EF4-FFF2-40B4-BE49-F238E27FC236}">
                  <a16:creationId xmlns:a16="http://schemas.microsoft.com/office/drawing/2014/main" id="{59E5760A-56AA-49F3-AC7F-AF13504E3A7E}"/>
                </a:ext>
              </a:extLst>
            </p:cNvPr>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44" name="グループ化 5">
            <a:extLst>
              <a:ext uri="{FF2B5EF4-FFF2-40B4-BE49-F238E27FC236}">
                <a16:creationId xmlns:a16="http://schemas.microsoft.com/office/drawing/2014/main" id="{12646C98-AC38-41E9-AE95-2A9290A00496}"/>
              </a:ext>
            </a:extLst>
          </p:cNvPr>
          <p:cNvGrpSpPr/>
          <p:nvPr/>
        </p:nvGrpSpPr>
        <p:grpSpPr>
          <a:xfrm>
            <a:off x="2161309" y="1206943"/>
            <a:ext cx="2389750" cy="580609"/>
            <a:chOff x="1136650" y="2761183"/>
            <a:chExt cx="7632700" cy="307777"/>
          </a:xfrm>
        </p:grpSpPr>
        <p:sp>
          <p:nvSpPr>
            <p:cNvPr id="47" name="テキスト ボックス 46">
              <a:extLst>
                <a:ext uri="{FF2B5EF4-FFF2-40B4-BE49-F238E27FC236}">
                  <a16:creationId xmlns:a16="http://schemas.microsoft.com/office/drawing/2014/main" id="{AD89709F-6B8C-4F2C-ABFE-46BC88E3E3E1}"/>
                </a:ext>
              </a:extLst>
            </p:cNvPr>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該当する法規制および内容</a:t>
              </a:r>
              <a:b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b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 ※</a:t>
              </a: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条項番号含む</a:t>
              </a:r>
              <a:endPar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48" name="直線コネクタ 47">
              <a:extLst>
                <a:ext uri="{FF2B5EF4-FFF2-40B4-BE49-F238E27FC236}">
                  <a16:creationId xmlns:a16="http://schemas.microsoft.com/office/drawing/2014/main" id="{A21C9975-7E40-4DC8-A203-250C81F8ACF3}"/>
                </a:ext>
              </a:extLst>
            </p:cNvPr>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2" name="グループ化 5">
            <a:extLst>
              <a:ext uri="{FF2B5EF4-FFF2-40B4-BE49-F238E27FC236}">
                <a16:creationId xmlns:a16="http://schemas.microsoft.com/office/drawing/2014/main" id="{4C00AD18-87B7-4BB8-8546-B7732F2A723B}"/>
              </a:ext>
            </a:extLst>
          </p:cNvPr>
          <p:cNvGrpSpPr/>
          <p:nvPr/>
        </p:nvGrpSpPr>
        <p:grpSpPr>
          <a:xfrm>
            <a:off x="4646812" y="1206943"/>
            <a:ext cx="2346526" cy="580609"/>
            <a:chOff x="1136650" y="2761183"/>
            <a:chExt cx="7632700" cy="307777"/>
          </a:xfrm>
        </p:grpSpPr>
        <p:sp>
          <p:nvSpPr>
            <p:cNvPr id="53" name="テキスト ボックス 52">
              <a:extLst>
                <a:ext uri="{FF2B5EF4-FFF2-40B4-BE49-F238E27FC236}">
                  <a16:creationId xmlns:a16="http://schemas.microsoft.com/office/drawing/2014/main" id="{3738BEB4-E427-4A38-A299-7D0A3D0058D4}"/>
                </a:ext>
              </a:extLst>
            </p:cNvPr>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見直しの提言案</a:t>
              </a: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現状想定</a:t>
              </a: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p:txBody>
        </p:sp>
        <p:cxnSp>
          <p:nvCxnSpPr>
            <p:cNvPr id="54" name="直線コネクタ 53">
              <a:extLst>
                <a:ext uri="{FF2B5EF4-FFF2-40B4-BE49-F238E27FC236}">
                  <a16:creationId xmlns:a16="http://schemas.microsoft.com/office/drawing/2014/main" id="{15FC9FA2-FBE1-4012-92D5-3F050D3A1444}"/>
                </a:ext>
              </a:extLst>
            </p:cNvPr>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9" name="グループ化 5">
            <a:extLst>
              <a:ext uri="{FF2B5EF4-FFF2-40B4-BE49-F238E27FC236}">
                <a16:creationId xmlns:a16="http://schemas.microsoft.com/office/drawing/2014/main" id="{800DABB6-FC03-4EAB-8C0F-AB9FE364F882}"/>
              </a:ext>
            </a:extLst>
          </p:cNvPr>
          <p:cNvGrpSpPr/>
          <p:nvPr/>
        </p:nvGrpSpPr>
        <p:grpSpPr>
          <a:xfrm>
            <a:off x="7080106" y="1196484"/>
            <a:ext cx="2346527" cy="580609"/>
            <a:chOff x="1136650" y="2761183"/>
            <a:chExt cx="7632700" cy="307777"/>
          </a:xfrm>
        </p:grpSpPr>
        <p:sp>
          <p:nvSpPr>
            <p:cNvPr id="61" name="テキスト ボックス 60">
              <a:extLst>
                <a:ext uri="{FF2B5EF4-FFF2-40B4-BE49-F238E27FC236}">
                  <a16:creationId xmlns:a16="http://schemas.microsoft.com/office/drawing/2014/main" id="{4E4D2623-2137-46A1-BB2F-13F4569BA2B3}"/>
                </a:ext>
              </a:extLst>
            </p:cNvPr>
            <p:cNvSpPr txBox="1">
              <a:spLocks noChangeArrowheads="1"/>
            </p:cNvSpPr>
            <p:nvPr/>
          </p:nvSpPr>
          <p:spPr bwMode="auto">
            <a:xfrm>
              <a:off x="1136650" y="2761183"/>
              <a:ext cx="7632700" cy="307777"/>
            </a:xfrm>
            <a:prstGeom prst="rect">
              <a:avLst/>
            </a:prstGeom>
            <a:noFill/>
            <a:ln w="9525">
              <a:noFill/>
              <a:miter lim="800000"/>
              <a:headEnd/>
              <a:tailEnd/>
            </a:ln>
          </p:spPr>
          <p:txBody>
            <a:bodyPr wrap="none" lIns="90000" rIns="90000" anchor="ctr" anchorCtr="0">
              <a:noAutofit/>
            </a:bodyPr>
            <a:lstStyle/>
            <a:p>
              <a:pPr algn="l"/>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提言に資する本実証で立証可能な</a:t>
              </a:r>
              <a:b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b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具体的根拠およびデータ</a:t>
              </a: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r>
                <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現状想定</a:t>
              </a:r>
              <a:r>
                <a:rPr lang="en-US" altLang="ja-JP"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a:t>
              </a:r>
            </a:p>
          </p:txBody>
        </p:sp>
        <p:cxnSp>
          <p:nvCxnSpPr>
            <p:cNvPr id="62" name="直線コネクタ 61">
              <a:extLst>
                <a:ext uri="{FF2B5EF4-FFF2-40B4-BE49-F238E27FC236}">
                  <a16:creationId xmlns:a16="http://schemas.microsoft.com/office/drawing/2014/main" id="{A5424D40-0774-4BCB-A1FE-AA4589FBD729}"/>
                </a:ext>
              </a:extLst>
            </p:cNvPr>
            <p:cNvCxnSpPr/>
            <p:nvPr/>
          </p:nvCxnSpPr>
          <p:spPr>
            <a:xfrm>
              <a:off x="1136650" y="3068960"/>
              <a:ext cx="763270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 name="グループ化 4">
            <a:extLst>
              <a:ext uri="{FF2B5EF4-FFF2-40B4-BE49-F238E27FC236}">
                <a16:creationId xmlns:a16="http://schemas.microsoft.com/office/drawing/2014/main" id="{22F986CE-B1D7-4F70-99BD-AC88B09AD607}"/>
              </a:ext>
            </a:extLst>
          </p:cNvPr>
          <p:cNvGrpSpPr/>
          <p:nvPr/>
        </p:nvGrpSpPr>
        <p:grpSpPr>
          <a:xfrm>
            <a:off x="419100" y="1855336"/>
            <a:ext cx="9065705" cy="4645699"/>
            <a:chOff x="419100" y="2383218"/>
            <a:chExt cx="9065705" cy="3976501"/>
          </a:xfrm>
        </p:grpSpPr>
        <p:sp>
          <p:nvSpPr>
            <p:cNvPr id="37" name="正方形/長方形 36">
              <a:extLst>
                <a:ext uri="{FF2B5EF4-FFF2-40B4-BE49-F238E27FC236}">
                  <a16:creationId xmlns:a16="http://schemas.microsoft.com/office/drawing/2014/main" id="{18E31B5D-9535-4C70-90C0-20469474783E}"/>
                </a:ext>
              </a:extLst>
            </p:cNvPr>
            <p:cNvSpPr/>
            <p:nvPr/>
          </p:nvSpPr>
          <p:spPr bwMode="auto">
            <a:xfrm>
              <a:off x="419100" y="2383218"/>
              <a:ext cx="1618865" cy="194153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Arial" panose="020B0604020202020204" pitchFamily="34" charset="0"/>
                <a:buChar char="•"/>
              </a:pPr>
              <a:endPar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38" name="正方形/長方形 37">
              <a:extLst>
                <a:ext uri="{FF2B5EF4-FFF2-40B4-BE49-F238E27FC236}">
                  <a16:creationId xmlns:a16="http://schemas.microsoft.com/office/drawing/2014/main" id="{E7DDA5F6-2B47-4063-969B-C1047177B5D3}"/>
                </a:ext>
              </a:extLst>
            </p:cNvPr>
            <p:cNvSpPr/>
            <p:nvPr/>
          </p:nvSpPr>
          <p:spPr bwMode="auto">
            <a:xfrm>
              <a:off x="2157679" y="2395427"/>
              <a:ext cx="2393380" cy="194153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algn="l">
                <a:spcBef>
                  <a:spcPts val="0"/>
                </a:spcBef>
              </a:pPr>
              <a:endPar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40" name="正方形/長方形 39">
              <a:extLst>
                <a:ext uri="{FF2B5EF4-FFF2-40B4-BE49-F238E27FC236}">
                  <a16:creationId xmlns:a16="http://schemas.microsoft.com/office/drawing/2014/main" id="{FBDEFEF3-F572-4D52-B3AD-2279D5F6D559}"/>
                </a:ext>
              </a:extLst>
            </p:cNvPr>
            <p:cNvSpPr/>
            <p:nvPr/>
          </p:nvSpPr>
          <p:spPr bwMode="auto">
            <a:xfrm>
              <a:off x="4612947" y="2395427"/>
              <a:ext cx="2393380" cy="194153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algn="l">
                <a:spcBef>
                  <a:spcPts val="0"/>
                </a:spcBef>
              </a:pPr>
              <a:endPar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41" name="正方形/長方形 40">
              <a:extLst>
                <a:ext uri="{FF2B5EF4-FFF2-40B4-BE49-F238E27FC236}">
                  <a16:creationId xmlns:a16="http://schemas.microsoft.com/office/drawing/2014/main" id="{7A816500-BAF8-44BD-8B9B-E16B8BAD33C9}"/>
                </a:ext>
              </a:extLst>
            </p:cNvPr>
            <p:cNvSpPr/>
            <p:nvPr/>
          </p:nvSpPr>
          <p:spPr bwMode="auto">
            <a:xfrm>
              <a:off x="7088653" y="2395426"/>
              <a:ext cx="2393380" cy="1941531"/>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algn="l">
                <a:spcBef>
                  <a:spcPts val="0"/>
                </a:spcBef>
              </a:pPr>
              <a:endPar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43" name="正方形/長方形 42">
              <a:extLst>
                <a:ext uri="{FF2B5EF4-FFF2-40B4-BE49-F238E27FC236}">
                  <a16:creationId xmlns:a16="http://schemas.microsoft.com/office/drawing/2014/main" id="{17C715D8-469A-4226-99AC-F6E5CA59337D}"/>
                </a:ext>
              </a:extLst>
            </p:cNvPr>
            <p:cNvSpPr/>
            <p:nvPr/>
          </p:nvSpPr>
          <p:spPr bwMode="auto">
            <a:xfrm>
              <a:off x="421872" y="4405980"/>
              <a:ext cx="1618865" cy="194153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Arial" panose="020B0604020202020204" pitchFamily="34" charset="0"/>
                <a:buChar char="•"/>
              </a:pPr>
              <a:endPar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45" name="正方形/長方形 44">
              <a:extLst>
                <a:ext uri="{FF2B5EF4-FFF2-40B4-BE49-F238E27FC236}">
                  <a16:creationId xmlns:a16="http://schemas.microsoft.com/office/drawing/2014/main" id="{151C8F08-0A96-4256-BFE3-6CBCF45DEE24}"/>
                </a:ext>
              </a:extLst>
            </p:cNvPr>
            <p:cNvSpPr/>
            <p:nvPr/>
          </p:nvSpPr>
          <p:spPr bwMode="auto">
            <a:xfrm>
              <a:off x="2160451" y="4418189"/>
              <a:ext cx="2393380" cy="194153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Arial" panose="020B0604020202020204" pitchFamily="34" charset="0"/>
                <a:buChar char="•"/>
              </a:pPr>
              <a:endPar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46" name="正方形/長方形 45">
              <a:extLst>
                <a:ext uri="{FF2B5EF4-FFF2-40B4-BE49-F238E27FC236}">
                  <a16:creationId xmlns:a16="http://schemas.microsoft.com/office/drawing/2014/main" id="{DF5E2801-FC01-4715-BF5A-0B27D2F7557D}"/>
                </a:ext>
              </a:extLst>
            </p:cNvPr>
            <p:cNvSpPr/>
            <p:nvPr/>
          </p:nvSpPr>
          <p:spPr bwMode="auto">
            <a:xfrm>
              <a:off x="4615719" y="4418189"/>
              <a:ext cx="2393380" cy="1941530"/>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Arial" panose="020B0604020202020204" pitchFamily="34" charset="0"/>
                <a:buChar char="•"/>
              </a:pPr>
              <a:endPar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50" name="正方形/長方形 49">
              <a:extLst>
                <a:ext uri="{FF2B5EF4-FFF2-40B4-BE49-F238E27FC236}">
                  <a16:creationId xmlns:a16="http://schemas.microsoft.com/office/drawing/2014/main" id="{D54B3A8D-35D3-4E32-83BA-E8E9EB0FA8D9}"/>
                </a:ext>
              </a:extLst>
            </p:cNvPr>
            <p:cNvSpPr/>
            <p:nvPr/>
          </p:nvSpPr>
          <p:spPr bwMode="auto">
            <a:xfrm>
              <a:off x="7091425" y="4418188"/>
              <a:ext cx="2393380" cy="1941531"/>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square" lIns="18000" tIns="18000" rIns="18000" bIns="18000" numCol="1" rtlCol="0" anchor="ctr" anchorCtr="0" compatLnSpc="1">
              <a:prstTxWarp prst="textNoShape">
                <a:avLst/>
              </a:prstTxWarp>
            </a:bodyPr>
            <a:lstStyle/>
            <a:p>
              <a:pPr marL="171450" indent="-171450" algn="l">
                <a:spcBef>
                  <a:spcPts val="0"/>
                </a:spcBef>
                <a:buFont typeface="Arial" panose="020B0604020202020204" pitchFamily="34" charset="0"/>
                <a:buChar char="•"/>
              </a:pPr>
              <a:endParaRPr lang="ja-JP" altLang="en-US" sz="120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grpSp>
    </p:spTree>
    <p:extLst>
      <p:ext uri="{BB962C8B-B14F-4D97-AF65-F5344CB8AC3E}">
        <p14:creationId xmlns:p14="http://schemas.microsoft.com/office/powerpoint/2010/main" val="3449830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タイトル 1"/>
          <p:cNvSpPr>
            <a:spLocks noGrp="1"/>
          </p:cNvSpPr>
          <p:nvPr>
            <p:ph type="ctrTitle"/>
          </p:nvPr>
        </p:nvSpPr>
        <p:spPr>
          <a:xfrm>
            <a:off x="730250" y="334302"/>
            <a:ext cx="5917293" cy="430887"/>
          </a:xfrm>
          <a:noFill/>
          <a:ln w="9525">
            <a:noFill/>
            <a:miter lim="800000"/>
            <a:headEnd/>
            <a:tailEnd/>
          </a:ln>
        </p:spPr>
        <p:txBody>
          <a:bodyPr vert="horz" wrap="square" lIns="0" tIns="0" rIns="0" bIns="0" numCol="1" anchor="ctr" anchorCtr="0" compatLnSpc="1">
            <a:prstTxWarp prst="textNoShape">
              <a:avLst/>
            </a:prstTxWarp>
            <a:spAutoFit/>
          </a:bodyPr>
          <a:lstStyle/>
          <a:p>
            <a:r>
              <a:rPr lang="ja-JP" altLang="en-US" dirty="0">
                <a:latin typeface="Meiryo UI" panose="020B0604030504040204" pitchFamily="50" charset="-128"/>
                <a:ea typeface="Meiryo UI" panose="020B0604030504040204" pitchFamily="50" charset="-128"/>
                <a:sym typeface="Meiryo UI" panose="020B0604030504040204" pitchFamily="50" charset="-128"/>
              </a:rPr>
              <a:t>２．実施事業の概要</a:t>
            </a:r>
          </a:p>
        </p:txBody>
      </p:sp>
      <p:sp>
        <p:nvSpPr>
          <p:cNvPr id="3" name="Rectangle 1"/>
          <p:cNvSpPr>
            <a:spLocks noChangeArrowheads="1"/>
          </p:cNvSpPr>
          <p:nvPr/>
        </p:nvSpPr>
        <p:spPr bwMode="auto">
          <a:xfrm>
            <a:off x="730250" y="858260"/>
            <a:ext cx="8602436" cy="5470472"/>
          </a:xfrm>
          <a:prstGeom prst="rect">
            <a:avLst/>
          </a:prstGeom>
          <a:noFill/>
          <a:ln w="9525">
            <a:solidFill>
              <a:schemeClr val="bg2">
                <a:lumMod val="75000"/>
              </a:schemeClr>
            </a:solidFill>
            <a:prstDash val="dash"/>
            <a:miter lim="800000"/>
            <a:headEnd/>
            <a:tailEnd/>
          </a:ln>
          <a:effectLst/>
        </p:spPr>
        <p:txBody>
          <a:bodyPr vert="horz" wrap="square" lIns="91440" tIns="45720" rIns="91440" bIns="45720" numCol="1" anchor="t" anchorCtr="0" compatLnSpc="1">
            <a:prstTxWarp prst="textNoShape">
              <a:avLst/>
            </a:prstTxWarp>
            <a:spAutoFit/>
          </a:bodyPr>
          <a:lstStyle/>
          <a:p>
            <a:pPr marL="180975" indent="-180975" algn="l">
              <a:lnSpc>
                <a:spcPct val="150000"/>
              </a:lnSpc>
              <a:spcBef>
                <a:spcPct val="0"/>
              </a:spcBef>
              <a:buClr>
                <a:srgbClr val="5A5A5A"/>
              </a:buClr>
              <a:buSzPct val="100000"/>
            </a:pPr>
            <a:r>
              <a:rPr lang="ja-JP" altLang="ja-JP" sz="1200" b="1" dirty="0">
                <a:solidFill>
                  <a:schemeClr val="tx1"/>
                </a:solidFill>
                <a:latin typeface="Meiryo UI" panose="020B0604030504040204" pitchFamily="50" charset="-128"/>
                <a:ea typeface="Meiryo UI" panose="020B0604030504040204" pitchFamily="50" charset="-128"/>
                <a:cs typeface="ＭＳ ゴシック" pitchFamily="49" charset="-128"/>
                <a:sym typeface="Meiryo UI" panose="020B0604030504040204" pitchFamily="50" charset="-128"/>
              </a:rPr>
              <a:t>【提案を求める事項】</a:t>
            </a:r>
            <a:endParaRPr lang="en-US" altLang="ja-JP" sz="1200" b="1" dirty="0">
              <a:solidFill>
                <a:schemeClr val="tx1"/>
              </a:solidFill>
              <a:latin typeface="Meiryo UI" panose="020B0604030504040204" pitchFamily="50" charset="-128"/>
              <a:ea typeface="Meiryo UI" panose="020B0604030504040204" pitchFamily="50" charset="-128"/>
              <a:cs typeface="ＭＳ ゴシック" pitchFamily="49" charset="-128"/>
              <a:sym typeface="Meiryo UI" panose="020B0604030504040204" pitchFamily="50" charset="-128"/>
            </a:endParaRPr>
          </a:p>
          <a:p>
            <a:pPr marL="171450" indent="-171450" algn="l" eaLnBrk="0" hangingPunct="0">
              <a:lnSpc>
                <a:spcPct val="150000"/>
              </a:lnSpc>
              <a:spcBef>
                <a:spcPts val="600"/>
              </a:spcBef>
              <a:buClr>
                <a:srgbClr val="5A5A5A"/>
              </a:buClr>
              <a:buSzPct val="100000"/>
              <a:buFont typeface="Wingdings" panose="05000000000000000000" pitchFamily="2" charset="2"/>
              <a:buChar char="n"/>
            </a:pPr>
            <a:r>
              <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2-1.</a:t>
            </a:r>
            <a:r>
              <a:rPr lang="ja-JP" altLang="en-US"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実証事業の体制（単独申請の場合）</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buClr>
                <a:srgbClr val="969696"/>
              </a:buClr>
              <a:buSzPct val="70000"/>
              <a:buFont typeface="Wingdings"/>
              <a:buChar char="l"/>
            </a:pPr>
            <a:r>
              <a:rPr lang="ja-JP" altLang="en-US"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実証体制について記載すること。</a:t>
            </a:r>
            <a:endParaRPr lang="en-US" altLang="ja-JP"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buClr>
                <a:srgbClr val="969696"/>
              </a:buClr>
              <a:buSzPct val="70000"/>
              <a:buFont typeface="Wingdings"/>
              <a:buChar char="l"/>
            </a:pPr>
            <a:r>
              <a:rPr lang="ja-JP" altLang="en-US"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実証事業の体制の中で連携するスマート保安機器のサプライヤー名を記載すること。まだ選定しておらず、今後連携先を選定する場合はその旨を記載すること。</a:t>
            </a:r>
          </a:p>
          <a:p>
            <a:pPr marL="180975" indent="-180975" algn="l" eaLnBrk="0" hangingPunct="0">
              <a:lnSpc>
                <a:spcPct val="150000"/>
              </a:lnSpc>
              <a:spcBef>
                <a:spcPct val="0"/>
              </a:spcBef>
              <a:buClr>
                <a:srgbClr val="5A5A5A"/>
              </a:buClr>
              <a:buSzPct val="100000"/>
              <a:buFont typeface="Wingdings"/>
              <a:buChar char="n"/>
            </a:pPr>
            <a:r>
              <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2-2</a:t>
            </a:r>
            <a:r>
              <a:rPr lang="ja-JP" altLang="en-US"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a:t>
            </a:r>
            <a:r>
              <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3.</a:t>
            </a:r>
            <a:r>
              <a:rPr lang="ja-JP" altLang="en-US"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実証事業の体制（共同申請、コンソーシアム申請の場合）</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buClr>
                <a:srgbClr val="969696"/>
              </a:buClr>
              <a:buSzPct val="70000"/>
              <a:buFont typeface="Wingdings"/>
              <a:buChar char="l"/>
            </a:pPr>
            <a:r>
              <a:rPr lang="ja-JP" altLang="en-US"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共同申請、コンソーシアム申請のいずれで申請するのかを明記すること。</a:t>
            </a:r>
            <a:endParaRPr lang="en-US" altLang="ja-JP"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buClr>
                <a:srgbClr val="969696"/>
              </a:buClr>
              <a:buSzPct val="70000"/>
              <a:buFont typeface="Wingdings"/>
              <a:buChar char="l"/>
            </a:pPr>
            <a:r>
              <a:rPr lang="ja-JP" altLang="en-US"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実証事業の体制の中で連携するスマート保安機器のサプライヤー名を記載すること。まだ選定しておらず、今後連携先を選定する場合はその旨を記載すること。</a:t>
            </a:r>
          </a:p>
          <a:p>
            <a:pPr marL="352425" lvl="1" indent="-169863" algn="l" eaLnBrk="0" hangingPunct="0">
              <a:lnSpc>
                <a:spcPct val="150000"/>
              </a:lnSpc>
              <a:spcBef>
                <a:spcPct val="0"/>
              </a:spcBef>
              <a:buClr>
                <a:srgbClr val="969696"/>
              </a:buClr>
              <a:buSzPct val="70000"/>
              <a:buFont typeface="Wingdings"/>
              <a:buChar char="l"/>
            </a:pPr>
            <a:r>
              <a:rPr lang="ja-JP" altLang="en-US"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体制の全体像（スマート保安技術開発者、設備運営者等を含む）を記載し、各企業が共同申請者またはコンソーシアム登録申請者なのか外注先・委託先なのかが分かるように記載すること。またどのような目的で、どういった内容の役割分担、連携を進めるか説明すること。</a:t>
            </a:r>
          </a:p>
          <a:p>
            <a:pPr marL="352425" lvl="1" indent="-169863" algn="l" eaLnBrk="0" hangingPunct="0">
              <a:lnSpc>
                <a:spcPct val="150000"/>
              </a:lnSpc>
              <a:spcBef>
                <a:spcPct val="0"/>
              </a:spcBef>
              <a:buClr>
                <a:srgbClr val="969696"/>
              </a:buClr>
              <a:buSzPct val="70000"/>
              <a:buFont typeface="Wingdings"/>
              <a:buChar char="l"/>
            </a:pPr>
            <a:r>
              <a:rPr lang="ja-JP" altLang="en-US"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連携事業者とのコンタクト状況や、連携についての合意状況について説明すること。　</a:t>
            </a:r>
          </a:p>
          <a:p>
            <a:pPr marL="180975" indent="-180975" algn="l" eaLnBrk="0" hangingPunct="0">
              <a:lnSpc>
                <a:spcPct val="150000"/>
              </a:lnSpc>
              <a:spcBef>
                <a:spcPts val="600"/>
              </a:spcBef>
              <a:buClr>
                <a:srgbClr val="5A5A5A"/>
              </a:buClr>
              <a:buSzPct val="100000"/>
              <a:buFont typeface="Wingdings"/>
              <a:buChar char="n"/>
            </a:pPr>
            <a:r>
              <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2-4.</a:t>
            </a:r>
            <a:r>
              <a:rPr lang="ja-JP" altLang="en-US"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実証事業のスケジュール</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buClr>
                <a:srgbClr val="969696"/>
              </a:buClr>
              <a:buSzPct val="70000"/>
              <a:buFont typeface="Wingdings"/>
              <a:buChar char="l"/>
            </a:pPr>
            <a:r>
              <a:rPr lang="ja-JP" altLang="en-US"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実施項目毎に具体的なスケジュールを記載すること。また、想定される遅延リスクならびにその対応策を説明すること。</a:t>
            </a:r>
          </a:p>
          <a:p>
            <a:pPr marL="180975" indent="-180975" algn="l" eaLnBrk="0" hangingPunct="0">
              <a:lnSpc>
                <a:spcPct val="150000"/>
              </a:lnSpc>
              <a:spcBef>
                <a:spcPct val="0"/>
              </a:spcBef>
              <a:buClr>
                <a:srgbClr val="5A5A5A"/>
              </a:buClr>
              <a:buSzPct val="100000"/>
              <a:buFont typeface="Wingdings"/>
              <a:buChar char="n"/>
            </a:pPr>
            <a:r>
              <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2-5.</a:t>
            </a:r>
            <a:r>
              <a:rPr lang="ja-JP" altLang="en-US"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実証における実施項目および評価項目・検証方法</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352425" lvl="1" indent="-169863" algn="l" eaLnBrk="0" hangingPunct="0">
              <a:lnSpc>
                <a:spcPct val="150000"/>
              </a:lnSpc>
              <a:spcBef>
                <a:spcPct val="0"/>
              </a:spcBef>
              <a:buClr>
                <a:srgbClr val="969696"/>
              </a:buClr>
              <a:buSzPct val="70000"/>
              <a:buFont typeface="Wingdings"/>
              <a:buChar char="l"/>
            </a:pPr>
            <a:r>
              <a:rPr lang="ja-JP" altLang="en-US" sz="1200"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rPr>
              <a:t>実証事業中に取り組む実施項目（スマート保安技術の性能評価および現場での効果検証を含む）および各項目の実施方法を記載すること。特に、評価・検証方法については具体的に説明すること。</a:t>
            </a:r>
            <a:endParaRPr lang="en-US" altLang="ja-JP" sz="1200" b="1" dirty="0">
              <a:solidFill>
                <a:schemeClr val="tx1"/>
              </a:solidFill>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a:p>
            <a:pPr marL="180975" indent="-180975" algn="l">
              <a:lnSpc>
                <a:spcPct val="150000"/>
              </a:lnSpc>
              <a:spcBef>
                <a:spcPct val="0"/>
              </a:spcBef>
              <a:buClr>
                <a:srgbClr val="5A5A5A"/>
              </a:buClr>
              <a:buSzPct val="100000"/>
            </a:pPr>
            <a:endParaRPr lang="ja-JP" altLang="en-US" sz="1200" dirty="0">
              <a:latin typeface="Meiryo UI" panose="020B0604030504040204" pitchFamily="50" charset="-128"/>
              <a:ea typeface="Meiryo UI" panose="020B0604030504040204" pitchFamily="50" charset="-128"/>
              <a:cs typeface="Times New Roman" pitchFamily="18" charset="0"/>
              <a:sym typeface="Meiryo UI" panose="020B0604030504040204" pitchFamily="50" charset="-128"/>
            </a:endParaRPr>
          </a:p>
        </p:txBody>
      </p:sp>
    </p:spTree>
    <p:extLst>
      <p:ext uri="{BB962C8B-B14F-4D97-AF65-F5344CB8AC3E}">
        <p14:creationId xmlns:p14="http://schemas.microsoft.com/office/powerpoint/2010/main" val="2298998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p:custDataLst>
              <p:tags r:id="rId1"/>
            </p:custDataLst>
            <p:extLst>
              <p:ext uri="{D42A27DB-BD31-4B8C-83A1-F6EECF244321}">
                <p14:modId xmlns:p14="http://schemas.microsoft.com/office/powerpoint/2010/main" val="5341020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2" name="オブジェクト 1"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正方形/長方形 2" hidden="1"/>
          <p:cNvSpPr/>
          <p:nvPr>
            <p:custDataLst>
              <p:tags r:id="rId2"/>
            </p:custDataLst>
          </p:nvPr>
        </p:nvSpPr>
        <p:spPr bwMode="auto">
          <a:xfrm>
            <a:off x="0" y="0"/>
            <a:ext cx="158750" cy="158750"/>
          </a:xfrm>
          <a:prstGeom prst="rect">
            <a:avLst/>
          </a:prstGeom>
          <a:solidFill>
            <a:schemeClr val="accent1"/>
          </a:solidFill>
          <a:ln w="12700" cap="flat" cmpd="sng" algn="ctr">
            <a:solidFill>
              <a:schemeClr val="bg2"/>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endParaRPr kumimoji="1" lang="ja-JP" altLang="en-US" sz="2000" b="1" u="none" strike="noStrike" cap="none" normalizeH="0" dirty="0">
              <a:ln>
                <a:noFill/>
              </a:ln>
              <a:solidFill>
                <a:srgbClr val="000000"/>
              </a:solidFill>
              <a:effectLst/>
              <a:latin typeface="Meiryo UI" panose="020B0604030504040204" pitchFamily="50" charset="-128"/>
              <a:ea typeface="Meiryo UI" panose="020B0604030504040204" pitchFamily="50" charset="-128"/>
              <a:cs typeface="+mj-cs"/>
              <a:sym typeface="Meiryo UI" panose="020B0604030504040204" pitchFamily="50" charset="-128"/>
            </a:endParaRPr>
          </a:p>
        </p:txBody>
      </p:sp>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latin typeface="Meiryo UI" panose="020B0604030504040204" pitchFamily="50" charset="-128"/>
                <a:ea typeface="Meiryo UI" panose="020B0604030504040204" pitchFamily="50" charset="-128"/>
                <a:sym typeface="Meiryo UI" panose="020B0604030504040204" pitchFamily="50" charset="-128"/>
              </a:rPr>
              <a:t>２－</a:t>
            </a:r>
            <a:r>
              <a:rPr lang="en-US" altLang="ja-JP" dirty="0">
                <a:solidFill>
                  <a:schemeClr val="tx1"/>
                </a:solidFill>
              </a:rPr>
              <a:t>1</a:t>
            </a:r>
            <a:r>
              <a:rPr lang="ja-JP" altLang="en-US" dirty="0">
                <a:latin typeface="Meiryo UI" panose="020B0604030504040204" pitchFamily="50" charset="-128"/>
                <a:ea typeface="Meiryo UI" panose="020B0604030504040204" pitchFamily="50" charset="-128"/>
                <a:sym typeface="Meiryo UI" panose="020B0604030504040204" pitchFamily="50" charset="-128"/>
              </a:rPr>
              <a:t>．実証事業の</a:t>
            </a:r>
            <a:r>
              <a:rPr lang="ja-JP" altLang="en-US" dirty="0">
                <a:solidFill>
                  <a:schemeClr val="tx1"/>
                </a:solidFill>
                <a:latin typeface="Meiryo UI" panose="020B0604030504040204" pitchFamily="50" charset="-128"/>
                <a:ea typeface="Meiryo UI" panose="020B0604030504040204" pitchFamily="50" charset="-128"/>
                <a:sym typeface="Meiryo UI" panose="020B0604030504040204" pitchFamily="50" charset="-128"/>
              </a:rPr>
              <a:t>体制</a:t>
            </a:r>
            <a:r>
              <a:rPr lang="ja-JP" altLang="en-US" dirty="0">
                <a:latin typeface="Meiryo UI" panose="020B0604030504040204" pitchFamily="50" charset="-128"/>
                <a:ea typeface="Meiryo UI" panose="020B0604030504040204" pitchFamily="50" charset="-128"/>
                <a:sym typeface="Meiryo UI" panose="020B0604030504040204" pitchFamily="50" charset="-128"/>
              </a:rPr>
              <a:t>（単独申請の場合）</a:t>
            </a:r>
            <a:r>
              <a:rPr lang="ja-JP" altLang="en-US"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（１／２）</a:t>
            </a:r>
            <a:endParaRPr lang="en-US" altLang="ja-JP"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9220" name="Rectangle 3"/>
          <p:cNvSpPr>
            <a:spLocks noGrp="1" noChangeArrowheads="1"/>
          </p:cNvSpPr>
          <p:nvPr>
            <p:ph idx="4294967295"/>
          </p:nvPr>
        </p:nvSpPr>
        <p:spPr>
          <a:xfrm>
            <a:off x="419100" y="1285875"/>
            <a:ext cx="9064625" cy="229550"/>
          </a:xfrm>
          <a:prstGeom prst="rect">
            <a:avLst/>
          </a:prstGeom>
        </p:spPr>
        <p:txBody>
          <a:bodyPr>
            <a:spAutoFit/>
          </a:bodyPr>
          <a:lstStyle/>
          <a:p>
            <a:pPr marL="211138" indent="-211138" eaLnBrk="1" hangingPunct="1">
              <a:buClr>
                <a:srgbClr val="5A5A5A"/>
              </a:buClr>
              <a:buSzPct val="100000"/>
              <a:buFont typeface="Wingdings"/>
              <a:buChar char="n"/>
            </a:pPr>
            <a:endParaRPr lang="ja-JP" altLang="en-US" dirty="0">
              <a:solidFill>
                <a:schemeClr val="accent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38" name="正方形/長方形 37"/>
          <p:cNvSpPr/>
          <p:nvPr/>
        </p:nvSpPr>
        <p:spPr bwMode="auto">
          <a:xfrm>
            <a:off x="630309" y="3387193"/>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39" name="正方形/長方形 38"/>
          <p:cNvSpPr/>
          <p:nvPr/>
        </p:nvSpPr>
        <p:spPr bwMode="auto">
          <a:xfrm>
            <a:off x="6193368" y="3387194"/>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endParaRPr kumimoji="1" lang="en-US" altLang="ja-JP" sz="10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endParaRPr>
          </a:p>
        </p:txBody>
      </p:sp>
      <p:sp>
        <p:nvSpPr>
          <p:cNvPr id="40" name="正方形/長方形 39"/>
          <p:cNvSpPr/>
          <p:nvPr/>
        </p:nvSpPr>
        <p:spPr bwMode="auto">
          <a:xfrm>
            <a:off x="6193368" y="4322237"/>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endParaRPr lang="en-US" altLang="ja-JP" dirty="0">
              <a:solidFill>
                <a:schemeClr val="accent2"/>
              </a:solidFill>
              <a:latin typeface="Meiryo UI" panose="020B0604030504040204" pitchFamily="50" charset="-128"/>
              <a:ea typeface="Meiryo UI" panose="020B0604030504040204" pitchFamily="50" charset="-128"/>
            </a:endParaRPr>
          </a:p>
        </p:txBody>
      </p:sp>
      <p:cxnSp>
        <p:nvCxnSpPr>
          <p:cNvPr id="45" name="直線コネクタ 44"/>
          <p:cNvCxnSpPr>
            <a:stCxn id="38" idx="3"/>
            <a:endCxn id="39" idx="1"/>
          </p:cNvCxnSpPr>
          <p:nvPr/>
        </p:nvCxnSpPr>
        <p:spPr bwMode="auto">
          <a:xfrm>
            <a:off x="2201934" y="3639606"/>
            <a:ext cx="3991434" cy="1"/>
          </a:xfrm>
          <a:prstGeom prst="line">
            <a:avLst/>
          </a:prstGeom>
          <a:solidFill>
            <a:schemeClr val="accent1"/>
          </a:solidFill>
          <a:ln w="12700" cap="flat" cmpd="sng" algn="ctr">
            <a:solidFill>
              <a:schemeClr val="accent2"/>
            </a:solidFill>
            <a:prstDash val="solid"/>
            <a:round/>
            <a:headEnd type="none" w="med" len="med"/>
            <a:tailEnd type="none" w="med" len="med"/>
          </a:ln>
          <a:effectLst/>
        </p:spPr>
      </p:cxnSp>
      <p:cxnSp>
        <p:nvCxnSpPr>
          <p:cNvPr id="46" name="カギ線コネクタ 45"/>
          <p:cNvCxnSpPr>
            <a:stCxn id="38" idx="3"/>
            <a:endCxn id="40" idx="1"/>
          </p:cNvCxnSpPr>
          <p:nvPr/>
        </p:nvCxnSpPr>
        <p:spPr bwMode="auto">
          <a:xfrm>
            <a:off x="2201934" y="3639606"/>
            <a:ext cx="3991434" cy="935044"/>
          </a:xfrm>
          <a:prstGeom prst="bentConnector3">
            <a:avLst>
              <a:gd name="adj1" fmla="val 50000"/>
            </a:avLst>
          </a:prstGeom>
          <a:solidFill>
            <a:schemeClr val="accent1"/>
          </a:solidFill>
          <a:ln w="12700" cap="flat" cmpd="sng" algn="ctr">
            <a:solidFill>
              <a:schemeClr val="accent2"/>
            </a:solidFill>
            <a:prstDash val="solid"/>
            <a:round/>
            <a:headEnd type="none" w="med" len="med"/>
            <a:tailEnd type="none" w="med" len="med"/>
          </a:ln>
          <a:effectLst/>
        </p:spPr>
      </p:cxnSp>
      <p:sp>
        <p:nvSpPr>
          <p:cNvPr id="58" name="正方形/長方形 57"/>
          <p:cNvSpPr/>
          <p:nvPr/>
        </p:nvSpPr>
        <p:spPr bwMode="auto">
          <a:xfrm>
            <a:off x="3028426" y="2696632"/>
            <a:ext cx="6115572" cy="3763435"/>
          </a:xfrm>
          <a:prstGeom prst="rect">
            <a:avLst/>
          </a:prstGeom>
          <a:noFill/>
          <a:ln w="12700" cap="flat" cmpd="sng" algn="ctr">
            <a:solidFill>
              <a:schemeClr val="accent2"/>
            </a:solidFill>
            <a:prstDash val="dash"/>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pPr>
            <a:endParaRPr kumimoji="1" lang="ja-JP" altLang="en-US" sz="1000" b="0" i="0" u="none" strike="noStrike" cap="none" normalizeH="0" baseline="0">
              <a:ln>
                <a:noFill/>
              </a:ln>
              <a:solidFill>
                <a:srgbClr val="000000"/>
              </a:solidFill>
              <a:effectLst/>
              <a:latin typeface="Meiryo UI" panose="020B0604030504040204" pitchFamily="50" charset="-128"/>
              <a:ea typeface="Meiryo UI" panose="020B0604030504040204" pitchFamily="50" charset="-128"/>
            </a:endParaRPr>
          </a:p>
        </p:txBody>
      </p:sp>
      <p:sp>
        <p:nvSpPr>
          <p:cNvPr id="60" name="テキスト ボックス 59"/>
          <p:cNvSpPr txBox="1"/>
          <p:nvPr/>
        </p:nvSpPr>
        <p:spPr>
          <a:xfrm>
            <a:off x="3028426" y="2370727"/>
            <a:ext cx="1261884" cy="313932"/>
          </a:xfrm>
          <a:prstGeom prst="rect">
            <a:avLst/>
          </a:prstGeom>
          <a:noFill/>
        </p:spPr>
        <p:txBody>
          <a:bodyPr wrap="none" rtlCol="0">
            <a:spAutoFit/>
          </a:bodyPr>
          <a:lstStyle/>
          <a:p>
            <a:pPr algn="l"/>
            <a:r>
              <a:rPr kumimoji="1" lang="ja-JP" altLang="en-US" sz="1200" dirty="0">
                <a:solidFill>
                  <a:schemeClr val="accent2"/>
                </a:solidFill>
                <a:latin typeface="Meiryo UI" panose="020B0604030504040204" pitchFamily="50" charset="-128"/>
                <a:ea typeface="Meiryo UI" panose="020B0604030504040204" pitchFamily="50" charset="-128"/>
              </a:rPr>
              <a:t>（委託先体制）</a:t>
            </a:r>
          </a:p>
        </p:txBody>
      </p:sp>
      <p:sp>
        <p:nvSpPr>
          <p:cNvPr id="16" name="正方形/長方形 15"/>
          <p:cNvSpPr/>
          <p:nvPr/>
        </p:nvSpPr>
        <p:spPr bwMode="auto">
          <a:xfrm>
            <a:off x="6193368" y="5257280"/>
            <a:ext cx="1571625" cy="504825"/>
          </a:xfrm>
          <a:prstGeom prst="rect">
            <a:avLst/>
          </a:prstGeom>
          <a:solidFill>
            <a:schemeClr val="accent5"/>
          </a:solidFill>
          <a:ln w="12700" cap="flat" cmpd="sng" algn="ctr">
            <a:solidFill>
              <a:schemeClr val="accent2"/>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a:spcBef>
                <a:spcPts val="0"/>
              </a:spcBef>
            </a:pPr>
            <a:endParaRPr lang="en-US" altLang="ja-JP" dirty="0">
              <a:solidFill>
                <a:schemeClr val="accent2"/>
              </a:solidFill>
              <a:latin typeface="Meiryo UI" panose="020B0604030504040204" pitchFamily="50" charset="-128"/>
              <a:ea typeface="Meiryo UI" panose="020B0604030504040204" pitchFamily="50" charset="-128"/>
            </a:endParaRPr>
          </a:p>
        </p:txBody>
      </p:sp>
      <p:cxnSp>
        <p:nvCxnSpPr>
          <p:cNvPr id="17" name="カギ線コネクタ 16"/>
          <p:cNvCxnSpPr>
            <a:stCxn id="38" idx="3"/>
            <a:endCxn id="16" idx="1"/>
          </p:cNvCxnSpPr>
          <p:nvPr/>
        </p:nvCxnSpPr>
        <p:spPr bwMode="auto">
          <a:xfrm>
            <a:off x="2201934" y="3639606"/>
            <a:ext cx="3991434" cy="1870087"/>
          </a:xfrm>
          <a:prstGeom prst="bentConnector3">
            <a:avLst>
              <a:gd name="adj1" fmla="val 50000"/>
            </a:avLst>
          </a:prstGeom>
          <a:solidFill>
            <a:schemeClr val="accent1"/>
          </a:solidFill>
          <a:ln w="12700" cap="flat" cmpd="sng" algn="ctr">
            <a:solidFill>
              <a:schemeClr val="accent2"/>
            </a:solidFill>
            <a:prstDash val="solid"/>
            <a:round/>
            <a:headEnd type="none" w="med" len="med"/>
            <a:tailEnd type="none" w="med" len="med"/>
          </a:ln>
          <a:effectLst/>
        </p:spPr>
      </p:cxnSp>
    </p:spTree>
    <p:extLst>
      <p:ext uri="{BB962C8B-B14F-4D97-AF65-F5344CB8AC3E}">
        <p14:creationId xmlns:p14="http://schemas.microsoft.com/office/powerpoint/2010/main" val="36816084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p:custDataLst>
              <p:tags r:id="rId1"/>
            </p:custDataLst>
            <p:extLst>
              <p:ext uri="{D42A27DB-BD31-4B8C-83A1-F6EECF244321}">
                <p14:modId xmlns:p14="http://schemas.microsoft.com/office/powerpoint/2010/main" val="23584448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2" name="オブジェクト 1"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正方形/長方形 2" hidden="1"/>
          <p:cNvSpPr/>
          <p:nvPr>
            <p:custDataLst>
              <p:tags r:id="rId2"/>
            </p:custDataLst>
          </p:nvPr>
        </p:nvSpPr>
        <p:spPr bwMode="auto">
          <a:xfrm>
            <a:off x="0" y="0"/>
            <a:ext cx="158750" cy="158750"/>
          </a:xfrm>
          <a:prstGeom prst="rect">
            <a:avLst/>
          </a:prstGeom>
          <a:solidFill>
            <a:schemeClr val="accent1"/>
          </a:solidFill>
          <a:ln w="12700" cap="flat" cmpd="sng" algn="ctr">
            <a:solidFill>
              <a:schemeClr val="bg2"/>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endParaRPr kumimoji="1" lang="ja-JP" altLang="en-US" sz="2000" b="1" u="none" strike="noStrike" cap="none" normalizeH="0" dirty="0">
              <a:ln>
                <a:noFill/>
              </a:ln>
              <a:solidFill>
                <a:srgbClr val="000000"/>
              </a:solidFill>
              <a:effectLst/>
              <a:latin typeface="Meiryo UI" panose="020B0604030504040204" pitchFamily="50" charset="-128"/>
              <a:ea typeface="Meiryo UI" panose="020B0604030504040204" pitchFamily="50" charset="-128"/>
              <a:cs typeface="+mj-cs"/>
              <a:sym typeface="Meiryo UI" panose="020B0604030504040204" pitchFamily="50" charset="-128"/>
            </a:endParaRPr>
          </a:p>
        </p:txBody>
      </p:sp>
      <p:sp>
        <p:nvSpPr>
          <p:cNvPr id="9219" name="Rectangle 2"/>
          <p:cNvSpPr>
            <a:spLocks noGrp="1" noChangeArrowheads="1"/>
          </p:cNvSpPr>
          <p:nvPr>
            <p:ph type="title"/>
          </p:nvPr>
        </p:nvSpPr>
        <p:spPr>
          <a:xfrm>
            <a:off x="406400" y="662087"/>
            <a:ext cx="9061450" cy="307777"/>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ja-JP" altLang="en-US" dirty="0">
                <a:solidFill>
                  <a:schemeClr val="tx1"/>
                </a:solidFill>
              </a:rPr>
              <a:t>２－</a:t>
            </a:r>
            <a:r>
              <a:rPr lang="en-US" altLang="ja-JP" dirty="0">
                <a:solidFill>
                  <a:schemeClr val="tx1"/>
                </a:solidFill>
              </a:rPr>
              <a:t>1</a:t>
            </a:r>
            <a:r>
              <a:rPr lang="ja-JP" altLang="en-US" dirty="0">
                <a:solidFill>
                  <a:schemeClr val="tx1"/>
                </a:solidFill>
              </a:rPr>
              <a:t>．実証事業の体制（単独申請の場合）</a:t>
            </a:r>
            <a:r>
              <a:rPr lang="ja-JP" altLang="en-US" dirty="0">
                <a:solidFill>
                  <a:schemeClr val="accent2"/>
                </a:solidFill>
              </a:rPr>
              <a:t>（２／２）</a:t>
            </a:r>
            <a:endParaRPr lang="en-US" altLang="ja-JP" dirty="0">
              <a:solidFill>
                <a:schemeClr val="tx1"/>
              </a:solidFill>
            </a:endParaRPr>
          </a:p>
        </p:txBody>
      </p:sp>
      <p:graphicFrame>
        <p:nvGraphicFramePr>
          <p:cNvPr id="7" name="表 6"/>
          <p:cNvGraphicFramePr>
            <a:graphicFrameLocks noGrp="1"/>
          </p:cNvGraphicFramePr>
          <p:nvPr>
            <p:extLst>
              <p:ext uri="{D42A27DB-BD31-4B8C-83A1-F6EECF244321}">
                <p14:modId xmlns:p14="http://schemas.microsoft.com/office/powerpoint/2010/main" val="1864902146"/>
              </p:ext>
            </p:extLst>
          </p:nvPr>
        </p:nvGraphicFramePr>
        <p:xfrm>
          <a:off x="418726" y="2203465"/>
          <a:ext cx="9049124" cy="3261111"/>
        </p:xfrm>
        <a:graphic>
          <a:graphicData uri="http://schemas.openxmlformats.org/drawingml/2006/table">
            <a:tbl>
              <a:tblPr firstRow="1" bandRow="1">
                <a:tableStyleId>{5C22544A-7EE6-4342-B048-85BDC9FD1C3A}</a:tableStyleId>
              </a:tblPr>
              <a:tblGrid>
                <a:gridCol w="1439513">
                  <a:extLst>
                    <a:ext uri="{9D8B030D-6E8A-4147-A177-3AD203B41FA5}">
                      <a16:colId xmlns:a16="http://schemas.microsoft.com/office/drawing/2014/main" val="20000"/>
                    </a:ext>
                  </a:extLst>
                </a:gridCol>
                <a:gridCol w="1902403">
                  <a:extLst>
                    <a:ext uri="{9D8B030D-6E8A-4147-A177-3AD203B41FA5}">
                      <a16:colId xmlns:a16="http://schemas.microsoft.com/office/drawing/2014/main" val="20001"/>
                    </a:ext>
                  </a:extLst>
                </a:gridCol>
                <a:gridCol w="1902403">
                  <a:extLst>
                    <a:ext uri="{9D8B030D-6E8A-4147-A177-3AD203B41FA5}">
                      <a16:colId xmlns:a16="http://schemas.microsoft.com/office/drawing/2014/main" val="2892814046"/>
                    </a:ext>
                  </a:extLst>
                </a:gridCol>
                <a:gridCol w="3804805">
                  <a:extLst>
                    <a:ext uri="{9D8B030D-6E8A-4147-A177-3AD203B41FA5}">
                      <a16:colId xmlns:a16="http://schemas.microsoft.com/office/drawing/2014/main" val="4227817745"/>
                    </a:ext>
                  </a:extLst>
                </a:gridCol>
              </a:tblGrid>
              <a:tr h="259080">
                <a:tc rowSpan="2">
                  <a:txBody>
                    <a:bodyPr/>
                    <a:lstStyle/>
                    <a:p>
                      <a:r>
                        <a:rPr kumimoji="1" lang="ja-JP" altLang="en-US" sz="1400" b="0" dirty="0">
                          <a:solidFill>
                            <a:schemeClr val="accent2"/>
                          </a:solidFill>
                          <a:latin typeface="Meiryo UI" panose="020B0604030504040204" pitchFamily="50" charset="-128"/>
                          <a:ea typeface="Meiryo UI" panose="020B0604030504040204" pitchFamily="50" charset="-128"/>
                        </a:rPr>
                        <a:t>実施体制</a:t>
                      </a:r>
                      <a:br>
                        <a:rPr kumimoji="1" lang="en-US" altLang="ja-JP" sz="1400" b="0" dirty="0">
                          <a:solidFill>
                            <a:schemeClr val="accent2"/>
                          </a:solidFill>
                          <a:latin typeface="Meiryo UI" panose="020B0604030504040204" pitchFamily="50" charset="-128"/>
                          <a:ea typeface="Meiryo UI" panose="020B0604030504040204" pitchFamily="50" charset="-128"/>
                        </a:rPr>
                      </a:br>
                      <a:r>
                        <a:rPr kumimoji="1" lang="ja-JP" altLang="en-US" sz="1400" b="0" dirty="0">
                          <a:solidFill>
                            <a:schemeClr val="accent2"/>
                          </a:solidFill>
                          <a:latin typeface="Meiryo UI" panose="020B0604030504040204" pitchFamily="50" charset="-128"/>
                          <a:ea typeface="Meiryo UI" panose="020B0604030504040204" pitchFamily="50" charset="-128"/>
                        </a:rPr>
                        <a:t>各企業</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rowSpan="2">
                  <a:txBody>
                    <a:bodyPr/>
                    <a:lstStyle/>
                    <a:p>
                      <a:r>
                        <a:rPr kumimoji="1" lang="ja-JP" altLang="en-US" sz="1400" b="0" dirty="0">
                          <a:solidFill>
                            <a:schemeClr val="accent2"/>
                          </a:solidFill>
                          <a:latin typeface="Meiryo UI" panose="020B0604030504040204" pitchFamily="50" charset="-128"/>
                          <a:ea typeface="Meiryo UI" panose="020B0604030504040204" pitchFamily="50" charset="-128"/>
                        </a:rPr>
                        <a:t>対象業務</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cap="none" normalizeH="0" baseline="0" dirty="0">
                          <a:ln>
                            <a:noFill/>
                          </a:ln>
                          <a:solidFill>
                            <a:schemeClr val="accent2"/>
                          </a:solidFill>
                          <a:effectLst/>
                          <a:latin typeface="Meiryo UI" panose="020B0604030504040204" pitchFamily="50" charset="-128"/>
                          <a:ea typeface="Meiryo UI" panose="020B0604030504040204" pitchFamily="50" charset="-128"/>
                        </a:rPr>
                        <a:t>コンタクト状況</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hMerge="1">
                  <a:txBody>
                    <a:bodyPr/>
                    <a:lstStyle/>
                    <a:p>
                      <a:endParaRPr kumimoji="1" lang="ja-JP" altLang="en-US" sz="1400" b="1"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extLst>
                  <a:ext uri="{0D108BD9-81ED-4DB2-BD59-A6C34878D82A}">
                    <a16:rowId xmlns:a16="http://schemas.microsoft.com/office/drawing/2014/main" val="10000"/>
                  </a:ext>
                </a:extLst>
              </a:tr>
              <a:tr h="259080">
                <a:tc vMerge="1">
                  <a:txBody>
                    <a:bodyPr/>
                    <a:lstStyle/>
                    <a:p>
                      <a:endParaRPr kumimoji="1" lang="ja-JP" altLang="en-US"/>
                    </a:p>
                  </a:txBody>
                  <a:tcPr/>
                </a:tc>
                <a:tc vMerge="1">
                  <a:txBody>
                    <a:bodyPr/>
                    <a:lstStyle/>
                    <a:p>
                      <a:endParaRPr kumimoji="1" lang="ja-JP" altLang="en-US" sz="1400" b="1"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ja-JP" altLang="en-US" sz="1400" b="0">
                          <a:solidFill>
                            <a:schemeClr val="accent2"/>
                          </a:solidFill>
                          <a:latin typeface="Meiryo UI" panose="020B0604030504040204" pitchFamily="50" charset="-128"/>
                          <a:ea typeface="Meiryo UI" panose="020B0604030504040204" pitchFamily="50" charset="-128"/>
                        </a:rPr>
                        <a:t>合意状況</a:t>
                      </a:r>
                      <a:endParaRPr kumimoji="1" lang="ja-JP" altLang="en-US" b="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tc>
                  <a:txBody>
                    <a:bodyPr/>
                    <a:lstStyle/>
                    <a:p>
                      <a:r>
                        <a:rPr kumimoji="1" lang="ja-JP" altLang="en-US" sz="1400" b="0" dirty="0">
                          <a:solidFill>
                            <a:schemeClr val="accent2"/>
                          </a:solidFill>
                          <a:latin typeface="Meiryo UI" panose="020B0604030504040204" pitchFamily="50" charset="-128"/>
                          <a:ea typeface="Meiryo UI" panose="020B0604030504040204" pitchFamily="50" charset="-128"/>
                        </a:rPr>
                        <a:t>詳細</a:t>
                      </a:r>
                      <a:endParaRPr kumimoji="1" lang="ja-JP" altLang="en-US" b="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5"/>
                    </a:solidFill>
                  </a:tcPr>
                </a:tc>
                <a:extLst>
                  <a:ext uri="{0D108BD9-81ED-4DB2-BD59-A6C34878D82A}">
                    <a16:rowId xmlns:a16="http://schemas.microsoft.com/office/drawing/2014/main" val="10001"/>
                  </a:ext>
                </a:extLst>
              </a:tr>
              <a:tr h="883837">
                <a:tc>
                  <a:txBody>
                    <a:bodyPr/>
                    <a:lstStyle/>
                    <a:p>
                      <a:pPr>
                        <a:spcAft>
                          <a:spcPts val="600"/>
                        </a:spcAft>
                      </a:pPr>
                      <a:endParaRPr kumimoji="1" lang="ja-JP" altLang="en-US" sz="12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0" indent="0">
                        <a:spcAft>
                          <a:spcPts val="600"/>
                        </a:spcAft>
                        <a:buFont typeface="Wingdings" panose="05000000000000000000" pitchFamily="2" charset="2"/>
                        <a:buNone/>
                      </a:pPr>
                      <a:endParaRPr kumimoji="1" lang="en-US" altLang="ja-JP" sz="12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2"/>
                  </a:ext>
                </a:extLst>
              </a:tr>
              <a:tr h="883837">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endParaRPr kumimoji="1" lang="ja-JP" altLang="en-US" sz="12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0" indent="0">
                        <a:spcAft>
                          <a:spcPts val="600"/>
                        </a:spcAft>
                        <a:buFont typeface="Wingdings" panose="05000000000000000000" pitchFamily="2" charset="2"/>
                        <a:buNone/>
                      </a:pPr>
                      <a:endParaRPr kumimoji="1" lang="ja-JP" altLang="en-US" sz="12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endParaRPr kumimoji="1" lang="ja-JP" altLang="en-US"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0" indent="0">
                        <a:spcAft>
                          <a:spcPts val="600"/>
                        </a:spcAft>
                        <a:buFont typeface="Wingdings" panose="05000000000000000000" pitchFamily="2" charset="2"/>
                        <a:buNone/>
                      </a:pPr>
                      <a:endParaRPr kumimoji="1" lang="ja-JP" altLang="en-US"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10004"/>
                  </a:ext>
                </a:extLst>
              </a:tr>
              <a:tr h="883837">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endParaRPr kumimoji="1" lang="ja-JP" altLang="en-US" sz="12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0" indent="0">
                        <a:spcAft>
                          <a:spcPts val="600"/>
                        </a:spcAft>
                        <a:buFont typeface="Wingdings" panose="05000000000000000000" pitchFamily="2" charset="2"/>
                        <a:buNone/>
                      </a:pPr>
                      <a:endParaRPr kumimoji="1" lang="ja-JP" altLang="en-US" sz="1200"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0" indent="0">
                        <a:spcAft>
                          <a:spcPts val="600"/>
                        </a:spcAft>
                        <a:buFont typeface="Wingdings" panose="05000000000000000000" pitchFamily="2" charset="2"/>
                        <a:buNone/>
                      </a:pPr>
                      <a:endParaRPr kumimoji="1" lang="ja-JP" altLang="en-US"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a:txBody>
                    <a:bodyPr/>
                    <a:lstStyle/>
                    <a:p>
                      <a:pPr marL="171450" indent="-171450">
                        <a:spcAft>
                          <a:spcPts val="600"/>
                        </a:spcAft>
                        <a:buFont typeface="Arial" panose="020B0604020202020204" pitchFamily="34" charset="0"/>
                        <a:buChar char="•"/>
                      </a:pPr>
                      <a:endParaRPr kumimoji="1" lang="ja-JP" altLang="en-US" dirty="0">
                        <a:solidFill>
                          <a:schemeClr val="accent2"/>
                        </a:solidFill>
                        <a:latin typeface="Meiryo UI" panose="020B0604030504040204" pitchFamily="50" charset="-128"/>
                        <a:ea typeface="Meiryo UI" panose="020B0604030504040204" pitchFamily="50" charset="-128"/>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extLst>
                  <a:ext uri="{0D108BD9-81ED-4DB2-BD59-A6C34878D82A}">
                    <a16:rowId xmlns:a16="http://schemas.microsoft.com/office/drawing/2014/main" val="2687600448"/>
                  </a:ext>
                </a:extLst>
              </a:tr>
            </a:tbl>
          </a:graphicData>
        </a:graphic>
      </p:graphicFrame>
      <p:sp>
        <p:nvSpPr>
          <p:cNvPr id="6" name="Rectangle 3">
            <a:extLst>
              <a:ext uri="{FF2B5EF4-FFF2-40B4-BE49-F238E27FC236}">
                <a16:creationId xmlns:a16="http://schemas.microsoft.com/office/drawing/2014/main" id="{380900C8-6475-491E-8DA6-21E9E3AA18B5}"/>
              </a:ext>
            </a:extLst>
          </p:cNvPr>
          <p:cNvSpPr txBox="1">
            <a:spLocks noChangeArrowheads="1"/>
          </p:cNvSpPr>
          <p:nvPr/>
        </p:nvSpPr>
        <p:spPr bwMode="auto">
          <a:xfrm>
            <a:off x="418726" y="1285875"/>
            <a:ext cx="9064625" cy="22955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120000"/>
              </a:lnSpc>
              <a:spcBef>
                <a:spcPct val="30000"/>
              </a:spcBef>
              <a:spcAft>
                <a:spcPct val="0"/>
              </a:spcAft>
              <a:buClr>
                <a:schemeClr val="bg2"/>
              </a:buClr>
              <a:buFont typeface="Wingdings" pitchFamily="2" charset="2"/>
              <a:buChar char="n"/>
              <a:defRPr kumimoji="1" sz="1400">
                <a:solidFill>
                  <a:srgbClr val="000000"/>
                </a:solidFill>
                <a:latin typeface="+mn-lt"/>
                <a:ea typeface="+mn-ea"/>
                <a:cs typeface="+mn-cs"/>
              </a:defRPr>
            </a:lvl1pPr>
            <a:lvl2pPr marL="539750" indent="-271463" algn="l" rtl="0" eaLnBrk="0" fontAlgn="base" hangingPunct="0">
              <a:lnSpc>
                <a:spcPct val="120000"/>
              </a:lnSpc>
              <a:spcBef>
                <a:spcPct val="30000"/>
              </a:spcBef>
              <a:spcAft>
                <a:spcPct val="0"/>
              </a:spcAft>
              <a:buClr>
                <a:schemeClr val="bg2"/>
              </a:buClr>
              <a:buFont typeface="Wingdings" pitchFamily="2" charset="2"/>
              <a:buChar char="l"/>
              <a:defRPr kumimoji="1" sz="1200">
                <a:solidFill>
                  <a:srgbClr val="000000"/>
                </a:solidFill>
                <a:latin typeface="+mn-lt"/>
                <a:ea typeface="+mn-ea"/>
              </a:defRPr>
            </a:lvl2pPr>
            <a:lvl3pPr marL="812800" indent="-271463" algn="l" rtl="0" eaLnBrk="0" fontAlgn="base" hangingPunct="0">
              <a:lnSpc>
                <a:spcPct val="120000"/>
              </a:lnSpc>
              <a:spcBef>
                <a:spcPct val="30000"/>
              </a:spcBef>
              <a:spcAft>
                <a:spcPct val="0"/>
              </a:spcAft>
              <a:buClr>
                <a:schemeClr val="bg2"/>
              </a:buClr>
              <a:buFont typeface="ＭＳ Ｐゴシック" charset="-128"/>
              <a:buChar char="–"/>
              <a:defRPr sz="1200">
                <a:solidFill>
                  <a:srgbClr val="000000"/>
                </a:solidFill>
                <a:latin typeface="+mn-lt"/>
                <a:ea typeface="+mn-ea"/>
              </a:defRPr>
            </a:lvl3pPr>
            <a:lvl4pPr marL="1079500" indent="-265113" algn="l" rtl="0" eaLnBrk="0" fontAlgn="base" hangingPunct="0">
              <a:lnSpc>
                <a:spcPct val="120000"/>
              </a:lnSpc>
              <a:spcBef>
                <a:spcPct val="30000"/>
              </a:spcBef>
              <a:spcAft>
                <a:spcPct val="0"/>
              </a:spcAft>
              <a:buClr>
                <a:schemeClr val="bg2"/>
              </a:buClr>
              <a:buFont typeface="ＭＳ Ｐゴシック" charset="-128"/>
              <a:buChar char="–"/>
              <a:defRPr kumimoji="1" sz="1200">
                <a:solidFill>
                  <a:srgbClr val="000000"/>
                </a:solidFill>
                <a:latin typeface="+mn-lt"/>
                <a:ea typeface="+mn-ea"/>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211138" indent="-211138" eaLnBrk="1" hangingPunct="1">
              <a:buClr>
                <a:srgbClr val="5A5A5A"/>
              </a:buClr>
              <a:buSzPct val="100000"/>
              <a:buFont typeface="Wingdings"/>
              <a:buChar char="n"/>
            </a:pPr>
            <a:r>
              <a:rPr lang="ja-JP" altLang="en-US" kern="0" dirty="0">
                <a:solidFill>
                  <a:schemeClr val="accent2"/>
                </a:solidFill>
                <a:latin typeface="Meiryo UI" panose="020B0604030504040204" pitchFamily="50" charset="-128"/>
                <a:ea typeface="Meiryo UI" panose="020B0604030504040204" pitchFamily="50" charset="-128"/>
                <a:sym typeface="Meiryo UI" panose="020B0604030504040204" pitchFamily="50" charset="-128"/>
              </a:rPr>
              <a:t>　</a:t>
            </a:r>
          </a:p>
        </p:txBody>
      </p:sp>
    </p:spTree>
    <p:extLst>
      <p:ext uri="{BB962C8B-B14F-4D97-AF65-F5344CB8AC3E}">
        <p14:creationId xmlns:p14="http://schemas.microsoft.com/office/powerpoint/2010/main" val="226304568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5060&quot;&gt;&lt;version val=&quot;28302&quot;/&gt;&lt;CPresentation id=&quot;1&quot;&gt;&lt;m_precDefaultNumber&gt;&lt;m_yearfmt&gt;&lt;begin val=&quot;0&quot;/&gt;&lt;end val=&quot;4&quot;/&gt;&lt;/m_yearfmt&gt;&lt;/m_precDefaultNumber&gt;&lt;m_precDefaultPercent&gt;&lt;m_yearfmt&gt;&lt;begin val=&quot;0&quot;/&gt;&lt;end val=&quot;4&quot;/&gt;&lt;/m_yearfmt&gt;&lt;/m_precDefaultPercent&gt;&lt;m_precDefaultDate&gt;&lt;m_bNumberIsYear val=&quot;0&quot;/&gt;&lt;m_strFormatTime&gt;%Y/%m/%d&lt;/m_strFormatTime&gt;&lt;m_yearfmt&gt;&lt;begin val=&quot;0&quot;/&gt;&lt;end val=&quot;0&quot;/&gt;&lt;/m_yearfmt&gt;&lt;/m_precDefaultDate&gt;&lt;m_precDefaultYear&gt;&lt;m_bNumberIsYear val=&quot;0&quot;/&gt;&lt;m_strFormatTime&gt;%Y&lt;/m_strFormatTime&gt;&lt;m_yearfmt&gt;&lt;begin val=&quot;0&quot;/&gt;&lt;end val=&quot;0&quot;/&gt;&lt;/m_yearfmt&gt;&lt;/m_precDefaultYear&gt;&lt;m_precDefaultQuarter&gt;&lt;m_bNumberIsYear val=&quot;0&quot;/&gt;&lt;m_strFormatTime&gt;Q%5&lt;/m_strFormatTime&gt;&lt;m_yearfmt&gt;&lt;begin val=&quot;0&quot;/&gt;&lt;end val=&quot;4&quot;/&gt;&lt;/m_yearfmt&gt;&lt;/m_precDefaultQuarter&gt;&lt;m_precDefaultMonth&gt;&lt;m_bNumberIsYear val=&quot;0&quot;/&gt;&lt;m_strFormatTime&gt;%1&lt;/m_strFormatTime&gt;&lt;m_yearfmt&gt;&lt;begin val=&quot;0&quot;/&gt;&lt;end val=&quot;4&quot;/&gt;&lt;/m_yearfmt&gt;&lt;/m_precDefaultMonth&gt;&lt;m_precDefaultWeek&gt;&lt;m_bNumberIsYear val=&quot;0&quot;/&gt;&lt;m_strFormatTime&gt;%d.&lt;/m_strFormatTime&gt;&lt;m_yearfmt&gt;&lt;begin val=&quot;0&quot;/&gt;&lt;end val=&quot;4&quot;/&gt;&lt;/m_yearfmt&gt;&lt;/m_precDefaultWeek&gt;&lt;m_precDefaultDay&gt;&lt;m_bNumberIsYear val=&quot;0&quot;/&gt;&lt;m_strFormatTime&gt;%#d&lt;/m_strFormatTime&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njOpnn94wDz5Hr60vtizB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njOpnn94wDz5Hr60vtizB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ltDkxsgmkK_7SnIueQuwR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dMCysW90f0LcQY1W9sDm5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935MEpPE2HdlCQ7XvvXpt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2ScED07SqaYmta7pfZEkI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q61ZybgAlUfhsldIZB3dz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新しいﾌﾟﾚｾﾞﾝﾃｰｼｮﾝ">
  <a:themeElements>
    <a:clrScheme name="1_新しいﾌﾟﾚｾﾞﾝﾃｰｼｮﾝ 10">
      <a:dk1>
        <a:srgbClr val="000000"/>
      </a:dk1>
      <a:lt1>
        <a:srgbClr val="FFFFFF"/>
      </a:lt1>
      <a:dk2>
        <a:srgbClr val="000000"/>
      </a:dk2>
      <a:lt2>
        <a:srgbClr val="5A5A5A"/>
      </a:lt2>
      <a:accent1>
        <a:srgbClr val="A2BBDC"/>
      </a:accent1>
      <a:accent2>
        <a:srgbClr val="3D6AA7"/>
      </a:accent2>
      <a:accent3>
        <a:srgbClr val="FFFFFF"/>
      </a:accent3>
      <a:accent4>
        <a:srgbClr val="000000"/>
      </a:accent4>
      <a:accent5>
        <a:srgbClr val="CEDAEB"/>
      </a:accent5>
      <a:accent6>
        <a:srgbClr val="365F97"/>
      </a:accent6>
      <a:hlink>
        <a:srgbClr val="F1DB9D"/>
      </a:hlink>
      <a:folHlink>
        <a:srgbClr val="DADADA"/>
      </a:folHlink>
    </a:clrScheme>
    <a:fontScheme name="1_新しいﾌﾟﾚｾﾞﾝﾃｰｼｮﾝ">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C000"/>
        </a:solidFill>
        <a:ln w="12700" cap="flat" cmpd="sng" algn="ctr">
          <a:noFill/>
          <a:prstDash val="solid"/>
          <a:round/>
          <a:headEnd type="none" w="med" len="med"/>
          <a:tailEnd type="none" w="med" len="med"/>
        </a:ln>
        <a:effectLst/>
      </a:spPr>
      <a:bodyPr vert="horz" wrap="square" lIns="18000" tIns="18000" rIns="18000" bIns="18000" numCol="1" rtlCol="0" anchor="ctr" anchorCtr="0" compatLnSpc="1">
        <a:prstTxWarp prst="textNoShape">
          <a:avLst/>
        </a:prstTxWarp>
        <a:noAutofit/>
      </a:bodyPr>
      <a:lstStyle>
        <a:def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defRPr sz="1200" dirty="0" smtClean="0"/>
        </a:defPPr>
      </a:lstStyle>
    </a:spDef>
    <a:lnDef>
      <a:spPr bwMode="auto">
        <a:xfrm>
          <a:off x="0" y="0"/>
          <a:ext cx="1" cy="1"/>
        </a:xfrm>
        <a:custGeom>
          <a:avLst/>
          <a:gdLst/>
          <a:ahLst/>
          <a:cxnLst/>
          <a:rect l="0" t="0" r="0" b="0"/>
          <a:pathLst/>
        </a:custGeom>
        <a:solidFill>
          <a:schemeClr val="accent1"/>
        </a:solidFill>
        <a:ln w="12700" cap="flat" cmpd="sng" algn="ctr">
          <a:solidFill>
            <a:schemeClr val="bg2"/>
          </a:solidFill>
          <a:prstDash val="solid"/>
          <a:round/>
          <a:headEnd type="none" w="med" len="med"/>
          <a:tailEnd type="none" w="med" len="med"/>
        </a:ln>
        <a:effectLst/>
      </a:spPr>
      <a:bodyPr vert="horz" wrap="none" lIns="18000" tIns="18000" rIns="18000" bIns="18000" numCol="1" anchor="ctr" anchorCtr="0" compatLnSpc="1">
        <a:prstTxWarp prst="textNoShape">
          <a:avLst/>
        </a:prstTxWarp>
      </a:bodyPr>
      <a:lstStyle>
        <a:defPPr marL="0" marR="0" indent="0" algn="ctr" defTabSz="914400" rtl="0" eaLnBrk="1" fontAlgn="base" latinLnBrk="0" hangingPunct="1">
          <a:lnSpc>
            <a:spcPct val="120000"/>
          </a:lnSpc>
          <a:spcBef>
            <a:spcPct val="50000"/>
          </a:spcBef>
          <a:spcAft>
            <a:spcPct val="0"/>
          </a:spcAft>
          <a:buClr>
            <a:schemeClr val="bg2"/>
          </a:buClr>
          <a:buSzTx/>
          <a:buFont typeface="Wingdings" pitchFamily="2" charset="2"/>
          <a:buNone/>
          <a:tabLst/>
          <a:defRPr kumimoji="1" lang="ja-JP" altLang="en-US" sz="1000" b="0" i="0" u="none" strike="noStrike" cap="none" normalizeH="0" baseline="0" smtClean="0">
            <a:ln>
              <a:noFill/>
            </a:ln>
            <a:solidFill>
              <a:srgbClr val="000000"/>
            </a:solidFill>
            <a:effectLst/>
            <a:latin typeface="Arial" charset="0"/>
            <a:ea typeface="ＭＳ Ｐゴシック" charset="-128"/>
          </a:defRPr>
        </a:defPPr>
      </a:lstStyle>
    </a:lnDef>
  </a:objectDefaults>
  <a:extraClrSchemeLst>
    <a:extraClrScheme>
      <a:clrScheme name="1_新しいﾌﾟﾚｾﾞﾝﾃｰｼｮﾝ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新しいﾌﾟﾚｾﾞﾝﾃｰｼｮﾝ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1_新しいﾌﾟﾚｾﾞﾝﾃｰｼｮﾝ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新しいﾌﾟﾚｾﾞﾝﾃｰｼｮﾝ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新しいﾌﾟﾚｾﾞﾝﾃｰｼｮﾝ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新しいﾌﾟﾚｾﾞﾝﾃｰｼｮﾝ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1_新しいﾌﾟﾚｾﾞﾝﾃｰｼｮﾝ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_新しいﾌﾟﾚｾﾞﾝﾃｰｼｮﾝ 8">
        <a:dk1>
          <a:srgbClr val="000000"/>
        </a:dk1>
        <a:lt1>
          <a:srgbClr val="FFFFFF"/>
        </a:lt1>
        <a:dk2>
          <a:srgbClr val="000000"/>
        </a:dk2>
        <a:lt2>
          <a:srgbClr val="5A5A5A"/>
        </a:lt2>
        <a:accent1>
          <a:srgbClr val="CCDAEC"/>
        </a:accent1>
        <a:accent2>
          <a:srgbClr val="F1DB9D"/>
        </a:accent2>
        <a:accent3>
          <a:srgbClr val="FFFFFF"/>
        </a:accent3>
        <a:accent4>
          <a:srgbClr val="000000"/>
        </a:accent4>
        <a:accent5>
          <a:srgbClr val="E2EAF4"/>
        </a:accent5>
        <a:accent6>
          <a:srgbClr val="DAC68E"/>
        </a:accent6>
        <a:hlink>
          <a:srgbClr val="DADADA"/>
        </a:hlink>
        <a:folHlink>
          <a:srgbClr val="3D6AA7"/>
        </a:folHlink>
      </a:clrScheme>
      <a:clrMap bg1="lt1" tx1="dk1" bg2="lt2" tx2="dk2" accent1="accent1" accent2="accent2" accent3="accent3" accent4="accent4" accent5="accent5" accent6="accent6" hlink="hlink" folHlink="folHlink"/>
    </a:extraClrScheme>
    <a:extraClrScheme>
      <a:clrScheme name="1_新しいﾌﾟﾚｾﾞﾝﾃｰｼｮﾝ 9">
        <a:dk1>
          <a:srgbClr val="000000"/>
        </a:dk1>
        <a:lt1>
          <a:srgbClr val="FFFFFF"/>
        </a:lt1>
        <a:dk2>
          <a:srgbClr val="000000"/>
        </a:dk2>
        <a:lt2>
          <a:srgbClr val="5A5A5A"/>
        </a:lt2>
        <a:accent1>
          <a:srgbClr val="CCDAEC"/>
        </a:accent1>
        <a:accent2>
          <a:srgbClr val="3D6AA7"/>
        </a:accent2>
        <a:accent3>
          <a:srgbClr val="FFFFFF"/>
        </a:accent3>
        <a:accent4>
          <a:srgbClr val="000000"/>
        </a:accent4>
        <a:accent5>
          <a:srgbClr val="E2EAF4"/>
        </a:accent5>
        <a:accent6>
          <a:srgbClr val="365F97"/>
        </a:accent6>
        <a:hlink>
          <a:srgbClr val="F1DB9D"/>
        </a:hlink>
        <a:folHlink>
          <a:srgbClr val="DADADA"/>
        </a:folHlink>
      </a:clrScheme>
      <a:clrMap bg1="lt1" tx1="dk1" bg2="lt2" tx2="dk2" accent1="accent1" accent2="accent2" accent3="accent3" accent4="accent4" accent5="accent5" accent6="accent6" hlink="hlink" folHlink="folHlink"/>
    </a:extraClrScheme>
    <a:extraClrScheme>
      <a:clrScheme name="1_新しいﾌﾟﾚｾﾞﾝﾃｰｼｮﾝ 10">
        <a:dk1>
          <a:srgbClr val="000000"/>
        </a:dk1>
        <a:lt1>
          <a:srgbClr val="FFFFFF"/>
        </a:lt1>
        <a:dk2>
          <a:srgbClr val="000000"/>
        </a:dk2>
        <a:lt2>
          <a:srgbClr val="5A5A5A"/>
        </a:lt2>
        <a:accent1>
          <a:srgbClr val="A2BBDC"/>
        </a:accent1>
        <a:accent2>
          <a:srgbClr val="3D6AA7"/>
        </a:accent2>
        <a:accent3>
          <a:srgbClr val="FFFFFF"/>
        </a:accent3>
        <a:accent4>
          <a:srgbClr val="000000"/>
        </a:accent4>
        <a:accent5>
          <a:srgbClr val="CEDAEB"/>
        </a:accent5>
        <a:accent6>
          <a:srgbClr val="365F97"/>
        </a:accent6>
        <a:hlink>
          <a:srgbClr val="F1DB9D"/>
        </a:hlink>
        <a:folHlink>
          <a:srgbClr val="DADAD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70</TotalTime>
  <Words>1400</Words>
  <Application>Microsoft Office PowerPoint</Application>
  <PresentationFormat>A4 210 x 297 mm</PresentationFormat>
  <Paragraphs>207</Paragraphs>
  <Slides>19</Slides>
  <Notes>18</Notes>
  <HiddenSlides>0</HiddenSlides>
  <MMClips>0</MMClips>
  <ScaleCrop>false</ScaleCrop>
  <HeadingPairs>
    <vt:vector size="8" baseType="variant">
      <vt:variant>
        <vt:lpstr>使用されているフォント</vt:lpstr>
      </vt:variant>
      <vt:variant>
        <vt:i4>7</vt:i4>
      </vt:variant>
      <vt:variant>
        <vt:lpstr>テーマ</vt:lpstr>
      </vt:variant>
      <vt:variant>
        <vt:i4>1</vt:i4>
      </vt:variant>
      <vt:variant>
        <vt:lpstr>埋め込まれた OLE サーバー</vt:lpstr>
      </vt:variant>
      <vt:variant>
        <vt:i4>1</vt:i4>
      </vt:variant>
      <vt:variant>
        <vt:lpstr>スライド タイトル</vt:lpstr>
      </vt:variant>
      <vt:variant>
        <vt:i4>19</vt:i4>
      </vt:variant>
    </vt:vector>
  </HeadingPairs>
  <TitlesOfParts>
    <vt:vector size="28" baseType="lpstr">
      <vt:lpstr>Meiryo UI</vt:lpstr>
      <vt:lpstr>ＭＳ Ｐゴシック</vt:lpstr>
      <vt:lpstr>ＭＳ Ｐ明朝</vt:lpstr>
      <vt:lpstr>Yu Gothic UI Semilight</vt:lpstr>
      <vt:lpstr>Arial</vt:lpstr>
      <vt:lpstr>Times New Roman</vt:lpstr>
      <vt:lpstr>Wingdings</vt:lpstr>
      <vt:lpstr>1_新しいﾌﾟﾚｾﾞﾝﾃｰｼｮﾝ</vt:lpstr>
      <vt:lpstr>think-cell スライド</vt:lpstr>
      <vt:lpstr>令和7年度 スマート保安実証支援事業費補助金（技術実証支援）　  補助事業概要説明書</vt:lpstr>
      <vt:lpstr>１．実証技術・システムの全体像</vt:lpstr>
      <vt:lpstr>１－1．事業目的・ニーズ</vt:lpstr>
      <vt:lpstr>１－2．概要とその位置づけ</vt:lpstr>
      <vt:lpstr>１－3．期待される効果</vt:lpstr>
      <vt:lpstr>１－3．期待される効果（規制の見直しに関する検討方針）</vt:lpstr>
      <vt:lpstr>２．実施事業の概要</vt:lpstr>
      <vt:lpstr>２－1．実証事業の体制（単独申請の場合）（１／２）</vt:lpstr>
      <vt:lpstr>２－1．実証事業の体制（単独申請の場合）（２／２）</vt:lpstr>
      <vt:lpstr>２－2、3．実証事業の体制（コンソーシアム申請、共同申請の場合） （１／２）</vt:lpstr>
      <vt:lpstr>２－2、3．実証事業の体制（コンソーシアム申請、共同申請の場合） （２／２）</vt:lpstr>
      <vt:lpstr>２－4．実証事業のスケジュール</vt:lpstr>
      <vt:lpstr>２－5．実証における実施項目および評価項目・検証方法</vt:lpstr>
      <vt:lpstr>２－5．実証における実施項目および評価項目・検証方法</vt:lpstr>
      <vt:lpstr>３．実証事業完了後の事業展開</vt:lpstr>
      <vt:lpstr>３－１．実証事業完了後の取組方針</vt:lpstr>
      <vt:lpstr>３－２．実証事業完了後のスケジュール</vt:lpstr>
      <vt:lpstr>３－３．産業保安高度化に向けた会社方針・計画・取組</vt:lpstr>
      <vt:lpstr>事業概要まとめ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木村 珠唯</cp:lastModifiedBy>
  <cp:revision>8</cp:revision>
  <dcterms:created xsi:type="dcterms:W3CDTF">2019-04-04T07:02:18Z</dcterms:created>
  <dcterms:modified xsi:type="dcterms:W3CDTF">2025-06-18T09:05:36Z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