
<file path=[Content_Types].xml><?xml version="1.0" encoding="utf-8"?>
<Types xmlns="http://schemas.openxmlformats.org/package/2006/content-types">
  <Default Extension="bin" ContentType="application/vnd.openxmlformats-officedocument.oleObject"/>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7.xml" ContentType="application/vnd.openxmlformats-officedocument.presentationml.tags+xml"/>
  <Override PartName="/ppt/tags/tag8.xml" ContentType="application/vnd.openxmlformats-officedocument.presentationml.tags+xml"/>
  <Override PartName="/ppt/notesSlides/notesSlide1.xml" ContentType="application/vnd.openxmlformats-officedocument.presentationml.notesSlide+xml"/>
  <Override PartName="/ppt/tags/tag9.xml" ContentType="application/vnd.openxmlformats-officedocument.presentationml.tags+xml"/>
  <Override PartName="/ppt/notesSlides/notesSlide2.xml" ContentType="application/vnd.openxmlformats-officedocument.presentationml.notesSlide+xml"/>
  <Override PartName="/ppt/tags/tag10.xml" ContentType="application/vnd.openxmlformats-officedocument.presentationml.tags+xml"/>
  <Override PartName="/ppt/notesSlides/notesSlide3.xml" ContentType="application/vnd.openxmlformats-officedocument.presentationml.notesSlide+xml"/>
  <Override PartName="/ppt/tags/tag11.xml" ContentType="application/vnd.openxmlformats-officedocument.presentationml.tags+xml"/>
  <Override PartName="/ppt/notesSlides/notesSlide4.xml" ContentType="application/vnd.openxmlformats-officedocument.presentationml.notesSlide+xml"/>
  <Override PartName="/ppt/tags/tag12.xml" ContentType="application/vnd.openxmlformats-officedocument.presentationml.tags+xml"/>
  <Override PartName="/ppt/notesSlides/notesSlide5.xml" ContentType="application/vnd.openxmlformats-officedocument.presentationml.notesSlide+xml"/>
  <Override PartName="/ppt/tags/tag13.xml" ContentType="application/vnd.openxmlformats-officedocument.presentationml.tags+xml"/>
  <Override PartName="/ppt/tags/tag14.xml" ContentType="application/vnd.openxmlformats-officedocument.presentationml.tags+xml"/>
  <Override PartName="/ppt/notesSlides/notesSlide6.xml" ContentType="application/vnd.openxmlformats-officedocument.presentationml.notesSlide+xml"/>
  <Override PartName="/ppt/tags/tag15.xml" ContentType="application/vnd.openxmlformats-officedocument.presentationml.tags+xml"/>
  <Override PartName="/ppt/notesSlides/notesSlide7.xml" ContentType="application/vnd.openxmlformats-officedocument.presentationml.notesSlide+xml"/>
  <Override PartName="/ppt/tags/tag16.xml" ContentType="application/vnd.openxmlformats-officedocument.presentationml.tags+xml"/>
  <Override PartName="/ppt/tags/tag17.xml" ContentType="application/vnd.openxmlformats-officedocument.presentationml.tags+xml"/>
  <Override PartName="/ppt/notesSlides/notesSlide8.xml" ContentType="application/vnd.openxmlformats-officedocument.presentationml.notesSlide+xml"/>
  <Override PartName="/ppt/tags/tag18.xml" ContentType="application/vnd.openxmlformats-officedocument.presentationml.tags+xml"/>
  <Override PartName="/ppt/tags/tag19.xml" ContentType="application/vnd.openxmlformats-officedocument.presentationml.tags+xml"/>
  <Override PartName="/ppt/notesSlides/notesSlide9.xml" ContentType="application/vnd.openxmlformats-officedocument.presentationml.notesSlide+xml"/>
  <Override PartName="/ppt/tags/tag20.xml" ContentType="application/vnd.openxmlformats-officedocument.presentationml.tags+xml"/>
  <Override PartName="/ppt/tags/tag21.xml" ContentType="application/vnd.openxmlformats-officedocument.presentationml.tags+xml"/>
  <Override PartName="/ppt/notesSlides/notesSlide10.xml" ContentType="application/vnd.openxmlformats-officedocument.presentationml.notesSlide+xml"/>
  <Override PartName="/ppt/tags/tag22.xml" ContentType="application/vnd.openxmlformats-officedocument.presentationml.tags+xml"/>
  <Override PartName="/ppt/tags/tag23.xml" ContentType="application/vnd.openxmlformats-officedocument.presentationml.tags+xml"/>
  <Override PartName="/ppt/notesSlides/notesSlide11.xml" ContentType="application/vnd.openxmlformats-officedocument.presentationml.notesSlide+xml"/>
  <Override PartName="/ppt/tags/tag24.xml" ContentType="application/vnd.openxmlformats-officedocument.presentationml.tags+xml"/>
  <Override PartName="/ppt/notesSlides/notesSlide12.xml" ContentType="application/vnd.openxmlformats-officedocument.presentationml.notesSlide+xml"/>
  <Override PartName="/ppt/tags/tag25.xml" ContentType="application/vnd.openxmlformats-officedocument.presentationml.tags+xml"/>
  <Override PartName="/ppt/notesSlides/notesSlide13.xml" ContentType="application/vnd.openxmlformats-officedocument.presentationml.notesSlide+xml"/>
  <Override PartName="/ppt/tags/tag26.xml" ContentType="application/vnd.openxmlformats-officedocument.presentationml.tags+xml"/>
  <Override PartName="/ppt/notesSlides/notesSlide14.xml" ContentType="application/vnd.openxmlformats-officedocument.presentationml.notesSlide+xml"/>
  <Override PartName="/ppt/tags/tag27.xml" ContentType="application/vnd.openxmlformats-officedocument.presentationml.tags+xml"/>
  <Override PartName="/ppt/notesSlides/notesSlide15.xml" ContentType="application/vnd.openxmlformats-officedocument.presentationml.notesSlide+xml"/>
  <Override PartName="/ppt/tags/tag28.xml" ContentType="application/vnd.openxmlformats-officedocument.presentationml.tags+xml"/>
  <Override PartName="/ppt/notesSlides/notesSlide16.xml" ContentType="application/vnd.openxmlformats-officedocument.presentationml.notesSlide+xml"/>
  <Override PartName="/ppt/tags/tag29.xml" ContentType="application/vnd.openxmlformats-officedocument.presentationml.tags+xml"/>
  <Override PartName="/ppt/notesSlides/notesSlide17.xml" ContentType="application/vnd.openxmlformats-officedocument.presentationml.notesSlide+xml"/>
  <Override PartName="/ppt/tags/tag30.xml" ContentType="application/vnd.openxmlformats-officedocument.presentationml.tags+xml"/>
  <Override PartName="/ppt/notesSlides/notesSlide1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650" r:id="rId1"/>
  </p:sldMasterIdLst>
  <p:notesMasterIdLst>
    <p:notesMasterId r:id="rId21"/>
  </p:notesMasterIdLst>
  <p:handoutMasterIdLst>
    <p:handoutMasterId r:id="rId22"/>
  </p:handoutMasterIdLst>
  <p:sldIdLst>
    <p:sldId id="501" r:id="rId2"/>
    <p:sldId id="534" r:id="rId3"/>
    <p:sldId id="476" r:id="rId4"/>
    <p:sldId id="489" r:id="rId5"/>
    <p:sldId id="525" r:id="rId6"/>
    <p:sldId id="530" r:id="rId7"/>
    <p:sldId id="532" r:id="rId8"/>
    <p:sldId id="495" r:id="rId9"/>
    <p:sldId id="519" r:id="rId10"/>
    <p:sldId id="496" r:id="rId11"/>
    <p:sldId id="521" r:id="rId12"/>
    <p:sldId id="522" r:id="rId13"/>
    <p:sldId id="491" r:id="rId14"/>
    <p:sldId id="527" r:id="rId15"/>
    <p:sldId id="535" r:id="rId16"/>
    <p:sldId id="499" r:id="rId17"/>
    <p:sldId id="524" r:id="rId18"/>
    <p:sldId id="516" r:id="rId19"/>
    <p:sldId id="531" r:id="rId20"/>
  </p:sldIdLst>
  <p:sldSz cx="9906000" cy="6858000" type="A4"/>
  <p:notesSz cx="6807200" cy="9939338"/>
  <p:custDataLst>
    <p:tags r:id="rId23"/>
  </p:custDataLst>
  <p:defaultTextStyle>
    <a:defPPr>
      <a:defRPr lang="ja-JP"/>
    </a:defPPr>
    <a:lvl1pPr algn="ctr" rtl="0" fontAlgn="base">
      <a:lnSpc>
        <a:spcPct val="120000"/>
      </a:lnSpc>
      <a:spcBef>
        <a:spcPct val="50000"/>
      </a:spcBef>
      <a:spcAft>
        <a:spcPct val="0"/>
      </a:spcAft>
      <a:buClr>
        <a:schemeClr val="bg2"/>
      </a:buClr>
      <a:buFont typeface="Wingdings" pitchFamily="2" charset="2"/>
      <a:defRPr kumimoji="1" sz="1000" kern="1200">
        <a:solidFill>
          <a:srgbClr val="000000"/>
        </a:solidFill>
        <a:latin typeface="Arial" charset="0"/>
        <a:ea typeface="ＭＳ Ｐゴシック" charset="-128"/>
        <a:cs typeface="+mn-cs"/>
      </a:defRPr>
    </a:lvl1pPr>
    <a:lvl2pPr marL="457200" algn="ctr" rtl="0" fontAlgn="base">
      <a:lnSpc>
        <a:spcPct val="120000"/>
      </a:lnSpc>
      <a:spcBef>
        <a:spcPct val="50000"/>
      </a:spcBef>
      <a:spcAft>
        <a:spcPct val="0"/>
      </a:spcAft>
      <a:buClr>
        <a:schemeClr val="bg2"/>
      </a:buClr>
      <a:buFont typeface="Wingdings" pitchFamily="2" charset="2"/>
      <a:defRPr kumimoji="1" sz="1000" kern="1200">
        <a:solidFill>
          <a:srgbClr val="000000"/>
        </a:solidFill>
        <a:latin typeface="Arial" charset="0"/>
        <a:ea typeface="ＭＳ Ｐゴシック" charset="-128"/>
        <a:cs typeface="+mn-cs"/>
      </a:defRPr>
    </a:lvl2pPr>
    <a:lvl3pPr marL="914400" algn="ctr" rtl="0" fontAlgn="base">
      <a:lnSpc>
        <a:spcPct val="120000"/>
      </a:lnSpc>
      <a:spcBef>
        <a:spcPct val="50000"/>
      </a:spcBef>
      <a:spcAft>
        <a:spcPct val="0"/>
      </a:spcAft>
      <a:buClr>
        <a:schemeClr val="bg2"/>
      </a:buClr>
      <a:buFont typeface="Wingdings" pitchFamily="2" charset="2"/>
      <a:defRPr kumimoji="1" sz="1000" kern="1200">
        <a:solidFill>
          <a:srgbClr val="000000"/>
        </a:solidFill>
        <a:latin typeface="Arial" charset="0"/>
        <a:ea typeface="ＭＳ Ｐゴシック" charset="-128"/>
        <a:cs typeface="+mn-cs"/>
      </a:defRPr>
    </a:lvl3pPr>
    <a:lvl4pPr marL="1371600" algn="ctr" rtl="0" fontAlgn="base">
      <a:lnSpc>
        <a:spcPct val="120000"/>
      </a:lnSpc>
      <a:spcBef>
        <a:spcPct val="50000"/>
      </a:spcBef>
      <a:spcAft>
        <a:spcPct val="0"/>
      </a:spcAft>
      <a:buClr>
        <a:schemeClr val="bg2"/>
      </a:buClr>
      <a:buFont typeface="Wingdings" pitchFamily="2" charset="2"/>
      <a:defRPr kumimoji="1" sz="1000" kern="1200">
        <a:solidFill>
          <a:srgbClr val="000000"/>
        </a:solidFill>
        <a:latin typeface="Arial" charset="0"/>
        <a:ea typeface="ＭＳ Ｐゴシック" charset="-128"/>
        <a:cs typeface="+mn-cs"/>
      </a:defRPr>
    </a:lvl4pPr>
    <a:lvl5pPr marL="1828800" algn="ctr" rtl="0" fontAlgn="base">
      <a:lnSpc>
        <a:spcPct val="120000"/>
      </a:lnSpc>
      <a:spcBef>
        <a:spcPct val="50000"/>
      </a:spcBef>
      <a:spcAft>
        <a:spcPct val="0"/>
      </a:spcAft>
      <a:buClr>
        <a:schemeClr val="bg2"/>
      </a:buClr>
      <a:buFont typeface="Wingdings" pitchFamily="2" charset="2"/>
      <a:defRPr kumimoji="1" sz="1000" kern="1200">
        <a:solidFill>
          <a:srgbClr val="000000"/>
        </a:solidFill>
        <a:latin typeface="Arial" charset="0"/>
        <a:ea typeface="ＭＳ Ｐゴシック" charset="-128"/>
        <a:cs typeface="+mn-cs"/>
      </a:defRPr>
    </a:lvl5pPr>
    <a:lvl6pPr marL="2286000" algn="l" defTabSz="914400" rtl="0" eaLnBrk="1" latinLnBrk="0" hangingPunct="1">
      <a:defRPr kumimoji="1" sz="1000" kern="1200">
        <a:solidFill>
          <a:srgbClr val="000000"/>
        </a:solidFill>
        <a:latin typeface="Arial" charset="0"/>
        <a:ea typeface="ＭＳ Ｐゴシック" charset="-128"/>
        <a:cs typeface="+mn-cs"/>
      </a:defRPr>
    </a:lvl6pPr>
    <a:lvl7pPr marL="2743200" algn="l" defTabSz="914400" rtl="0" eaLnBrk="1" latinLnBrk="0" hangingPunct="1">
      <a:defRPr kumimoji="1" sz="1000" kern="1200">
        <a:solidFill>
          <a:srgbClr val="000000"/>
        </a:solidFill>
        <a:latin typeface="Arial" charset="0"/>
        <a:ea typeface="ＭＳ Ｐゴシック" charset="-128"/>
        <a:cs typeface="+mn-cs"/>
      </a:defRPr>
    </a:lvl7pPr>
    <a:lvl8pPr marL="3200400" algn="l" defTabSz="914400" rtl="0" eaLnBrk="1" latinLnBrk="0" hangingPunct="1">
      <a:defRPr kumimoji="1" sz="1000" kern="1200">
        <a:solidFill>
          <a:srgbClr val="000000"/>
        </a:solidFill>
        <a:latin typeface="Arial" charset="0"/>
        <a:ea typeface="ＭＳ Ｐゴシック" charset="-128"/>
        <a:cs typeface="+mn-cs"/>
      </a:defRPr>
    </a:lvl8pPr>
    <a:lvl9pPr marL="3657600" algn="l" defTabSz="914400" rtl="0" eaLnBrk="1" latinLnBrk="0" hangingPunct="1">
      <a:defRPr kumimoji="1" sz="1000" kern="1200">
        <a:solidFill>
          <a:srgbClr val="000000"/>
        </a:solidFill>
        <a:latin typeface="Arial" charset="0"/>
        <a:ea typeface="ＭＳ Ｐゴシック" charset="-128"/>
        <a:cs typeface="+mn-cs"/>
      </a:defRPr>
    </a:lvl9pPr>
  </p:defaultTextStyle>
  <p:extLst>
    <p:ext uri="{EFAFB233-063F-42B5-8137-9DF3F51BA10A}">
      <p15:sldGuideLst xmlns:p15="http://schemas.microsoft.com/office/powerpoint/2012/main">
        <p15:guide id="1" orient="horz" pos="3838" userDrawn="1">
          <p15:clr>
            <a:srgbClr val="A4A3A4"/>
          </p15:clr>
        </p15:guide>
        <p15:guide id="2" orient="horz" pos="1071" userDrawn="1">
          <p15:clr>
            <a:srgbClr val="A4A3A4"/>
          </p15:clr>
        </p15:guide>
        <p15:guide id="4" orient="horz" pos="2364" userDrawn="1">
          <p15:clr>
            <a:srgbClr val="A4A3A4"/>
          </p15:clr>
        </p15:guide>
        <p15:guide id="5" orient="horz" pos="2001" userDrawn="1">
          <p15:clr>
            <a:srgbClr val="A4A3A4"/>
          </p15:clr>
        </p15:guide>
        <p15:guide id="6" orient="horz" pos="845" userDrawn="1">
          <p15:clr>
            <a:srgbClr val="A4A3A4"/>
          </p15:clr>
        </p15:guide>
        <p15:guide id="7" orient="horz" pos="368" userDrawn="1">
          <p15:clr>
            <a:srgbClr val="A4A3A4"/>
          </p15:clr>
        </p15:guide>
        <p15:guide id="8" orient="horz" pos="686" userDrawn="1">
          <p15:clr>
            <a:srgbClr val="A4A3A4"/>
          </p15:clr>
        </p15:guide>
        <p15:guide id="9" orient="horz" pos="307">
          <p15:clr>
            <a:srgbClr val="A4A3A4"/>
          </p15:clr>
        </p15:guide>
        <p15:guide id="10" pos="3165" userDrawn="1">
          <p15:clr>
            <a:srgbClr val="A4A3A4"/>
          </p15:clr>
        </p15:guide>
        <p15:guide id="11" pos="1623">
          <p15:clr>
            <a:srgbClr val="A4A3A4"/>
          </p15:clr>
        </p15:guide>
        <p15:guide id="12" pos="262">
          <p15:clr>
            <a:srgbClr val="A4A3A4"/>
          </p15:clr>
        </p15:guide>
        <p15:guide id="13" pos="4526">
          <p15:clr>
            <a:srgbClr val="A4A3A4"/>
          </p15:clr>
        </p15:guide>
        <p15:guide id="14" pos="4617">
          <p15:clr>
            <a:srgbClr val="A4A3A4"/>
          </p15:clr>
        </p15:guide>
        <p15:guide id="15" pos="5978">
          <p15:clr>
            <a:srgbClr val="A4A3A4"/>
          </p15:clr>
        </p15:guide>
        <p15:guide id="16" pos="1714">
          <p15:clr>
            <a:srgbClr val="A4A3A4"/>
          </p15:clr>
        </p15:guide>
        <p15:guide id="17" pos="3075">
          <p15:clr>
            <a:srgbClr val="A4A3A4"/>
          </p15:clr>
        </p15:guide>
      </p15:sldGuideLst>
    </p:ext>
    <p:ext uri="{2D200454-40CA-4A62-9FC3-DE9A4176ACB9}">
      <p15:notesGuideLst xmlns:p15="http://schemas.microsoft.com/office/powerpoint/2012/main">
        <p15:guide id="1" orient="horz" pos="3131">
          <p15:clr>
            <a:srgbClr val="A4A3A4"/>
          </p15:clr>
        </p15:guide>
        <p15:guide id="2" pos="2145">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92738EC-038C-C8A4-9096-4FF693DEF947}" name="taijun tanikawa" initials="T" userId="taijun tanikawa" providerId="None"/>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作成者" initials="A" lastIdx="8"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F04EC"/>
    <a:srgbClr val="FF6600"/>
    <a:srgbClr val="FF9900"/>
    <a:srgbClr val="EB956F"/>
    <a:srgbClr val="FF3300"/>
    <a:srgbClr val="FEE3CE"/>
    <a:srgbClr val="FFCCCC"/>
    <a:srgbClr val="66A02C"/>
    <a:srgbClr val="26A287"/>
    <a:srgbClr val="0F99B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C068AB9-03C0-479A-8BF5-61AD4F0423FF}" v="1" dt="2025-06-17T23:07:51.711"/>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556" autoAdjust="0"/>
    <p:restoredTop sz="94672" autoAdjust="0"/>
  </p:normalViewPr>
  <p:slideViewPr>
    <p:cSldViewPr snapToGrid="0" snapToObjects="1" showGuides="1">
      <p:cViewPr varScale="1">
        <p:scale>
          <a:sx n="125" d="100"/>
          <a:sy n="125" d="100"/>
        </p:scale>
        <p:origin x="1242" y="102"/>
      </p:cViewPr>
      <p:guideLst>
        <p:guide orient="horz" pos="3838"/>
        <p:guide orient="horz" pos="1071"/>
        <p:guide orient="horz" pos="2364"/>
        <p:guide orient="horz" pos="2001"/>
        <p:guide orient="horz" pos="845"/>
        <p:guide orient="horz" pos="368"/>
        <p:guide orient="horz" pos="686"/>
        <p:guide orient="horz" pos="307"/>
        <p:guide pos="3165"/>
        <p:guide pos="1623"/>
        <p:guide pos="262"/>
        <p:guide pos="4526"/>
        <p:guide pos="4617"/>
        <p:guide pos="5978"/>
        <p:guide pos="1714"/>
        <p:guide pos="3075"/>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80" d="100"/>
        <a:sy n="80" d="100"/>
      </p:scale>
      <p:origin x="0" y="0"/>
    </p:cViewPr>
  </p:sorterViewPr>
  <p:notesViewPr>
    <p:cSldViewPr snapToGrid="0" snapToObjects="1" showGuides="1">
      <p:cViewPr varScale="1">
        <p:scale>
          <a:sx n="74" d="100"/>
          <a:sy n="74" d="100"/>
        </p:scale>
        <p:origin x="-2190" y="-96"/>
      </p:cViewPr>
      <p:guideLst>
        <p:guide orient="horz" pos="3131"/>
        <p:guide pos="2145"/>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gs" Target="tags/tag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microsoft.com/office/2018/10/relationships/authors" Targe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谷川 泰淳" userId="c641c126-6063-4e0f-9b96-ee0b6591e4d6" providerId="ADAL" clId="{6C068AB9-03C0-479A-8BF5-61AD4F0423FF}"/>
    <pc:docChg chg="modSld">
      <pc:chgData name="谷川 泰淳" userId="c641c126-6063-4e0f-9b96-ee0b6591e4d6" providerId="ADAL" clId="{6C068AB9-03C0-479A-8BF5-61AD4F0423FF}" dt="2025-06-17T23:08:07.091" v="2" actId="14100"/>
      <pc:docMkLst>
        <pc:docMk/>
      </pc:docMkLst>
      <pc:sldChg chg="addSp modSp mod">
        <pc:chgData name="谷川 泰淳" userId="c641c126-6063-4e0f-9b96-ee0b6591e4d6" providerId="ADAL" clId="{6C068AB9-03C0-479A-8BF5-61AD4F0423FF}" dt="2025-06-17T23:08:07.091" v="2" actId="14100"/>
        <pc:sldMkLst>
          <pc:docMk/>
          <pc:sldMk cId="3605710798" sldId="497"/>
        </pc:sldMkLst>
        <pc:picChg chg="add mod">
          <ac:chgData name="谷川 泰淳" userId="c641c126-6063-4e0f-9b96-ee0b6591e4d6" providerId="ADAL" clId="{6C068AB9-03C0-479A-8BF5-61AD4F0423FF}" dt="2025-06-17T23:08:07.091" v="2" actId="14100"/>
          <ac:picMkLst>
            <pc:docMk/>
            <pc:sldMk cId="3605710798" sldId="497"/>
            <ac:picMk id="5" creationId="{07B6020C-194C-2DD3-FE88-99DAD4C23D15}"/>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1" y="1"/>
            <a:ext cx="2950375" cy="497367"/>
          </a:xfrm>
          <a:prstGeom prst="rect">
            <a:avLst/>
          </a:prstGeom>
          <a:noFill/>
          <a:ln w="9525">
            <a:noFill/>
            <a:miter lim="800000"/>
            <a:headEnd/>
            <a:tailEnd/>
          </a:ln>
        </p:spPr>
        <p:txBody>
          <a:bodyPr vert="horz" wrap="square" lIns="95665" tIns="47833" rIns="95665" bIns="47833" numCol="1" anchor="t" anchorCtr="0" compatLnSpc="1">
            <a:prstTxWarp prst="textNoShape">
              <a:avLst/>
            </a:prstTxWarp>
          </a:bodyPr>
          <a:lstStyle>
            <a:lvl1pPr algn="l" defTabSz="957584">
              <a:lnSpc>
                <a:spcPct val="100000"/>
              </a:lnSpc>
              <a:buClrTx/>
              <a:buFontTx/>
              <a:buNone/>
              <a:defRPr sz="1300" smtClean="0">
                <a:solidFill>
                  <a:schemeClr val="tx1"/>
                </a:solidFill>
                <a:latin typeface="Times New Roman" pitchFamily="18" charset="0"/>
              </a:defRPr>
            </a:lvl1pPr>
          </a:lstStyle>
          <a:p>
            <a:pPr>
              <a:defRPr/>
            </a:pPr>
            <a:endParaRPr lang="en-US" altLang="ja-JP"/>
          </a:p>
        </p:txBody>
      </p:sp>
      <p:sp>
        <p:nvSpPr>
          <p:cNvPr id="2051" name="Rectangle 3"/>
          <p:cNvSpPr>
            <a:spLocks noGrp="1" noChangeArrowheads="1"/>
          </p:cNvSpPr>
          <p:nvPr>
            <p:ph type="dt" sz="quarter" idx="1"/>
          </p:nvPr>
        </p:nvSpPr>
        <p:spPr bwMode="auto">
          <a:xfrm>
            <a:off x="3856825" y="1"/>
            <a:ext cx="2950375" cy="497367"/>
          </a:xfrm>
          <a:prstGeom prst="rect">
            <a:avLst/>
          </a:prstGeom>
          <a:noFill/>
          <a:ln w="9525">
            <a:noFill/>
            <a:miter lim="800000"/>
            <a:headEnd/>
            <a:tailEnd/>
          </a:ln>
        </p:spPr>
        <p:txBody>
          <a:bodyPr vert="horz" wrap="square" lIns="95665" tIns="47833" rIns="95665" bIns="47833" numCol="1" anchor="t" anchorCtr="0" compatLnSpc="1">
            <a:prstTxWarp prst="textNoShape">
              <a:avLst/>
            </a:prstTxWarp>
          </a:bodyPr>
          <a:lstStyle>
            <a:lvl1pPr algn="r" defTabSz="957584">
              <a:lnSpc>
                <a:spcPct val="100000"/>
              </a:lnSpc>
              <a:buClrTx/>
              <a:buFontTx/>
              <a:buNone/>
              <a:defRPr sz="1300" smtClean="0">
                <a:solidFill>
                  <a:schemeClr val="tx1"/>
                </a:solidFill>
                <a:latin typeface="Times New Roman" pitchFamily="18" charset="0"/>
              </a:defRPr>
            </a:lvl1pPr>
          </a:lstStyle>
          <a:p>
            <a:pPr>
              <a:defRPr/>
            </a:pPr>
            <a:fld id="{F70B82FE-5075-4CE8-B77B-2FF6A92D721A}" type="datetime8">
              <a:rPr lang="en-US"/>
              <a:pPr>
                <a:defRPr/>
              </a:pPr>
              <a:t>6/18/2025 5:37 PM</a:t>
            </a:fld>
            <a:endParaRPr lang="en-US" altLang="ja-JP"/>
          </a:p>
        </p:txBody>
      </p:sp>
      <p:sp>
        <p:nvSpPr>
          <p:cNvPr id="2052" name="Rectangle 4"/>
          <p:cNvSpPr>
            <a:spLocks noGrp="1" noChangeArrowheads="1"/>
          </p:cNvSpPr>
          <p:nvPr>
            <p:ph type="ftr" sz="quarter" idx="2"/>
          </p:nvPr>
        </p:nvSpPr>
        <p:spPr bwMode="auto">
          <a:xfrm>
            <a:off x="1" y="9441971"/>
            <a:ext cx="2950375" cy="497367"/>
          </a:xfrm>
          <a:prstGeom prst="rect">
            <a:avLst/>
          </a:prstGeom>
          <a:noFill/>
          <a:ln w="9525">
            <a:noFill/>
            <a:miter lim="800000"/>
            <a:headEnd/>
            <a:tailEnd/>
          </a:ln>
        </p:spPr>
        <p:txBody>
          <a:bodyPr vert="horz" wrap="square" lIns="95665" tIns="47833" rIns="95665" bIns="47833" numCol="1" anchor="b" anchorCtr="0" compatLnSpc="1">
            <a:prstTxWarp prst="textNoShape">
              <a:avLst/>
            </a:prstTxWarp>
          </a:bodyPr>
          <a:lstStyle>
            <a:lvl1pPr algn="l" defTabSz="957584">
              <a:lnSpc>
                <a:spcPct val="100000"/>
              </a:lnSpc>
              <a:buClrTx/>
              <a:buFontTx/>
              <a:buNone/>
              <a:defRPr sz="1300" smtClean="0">
                <a:solidFill>
                  <a:schemeClr val="tx1"/>
                </a:solidFill>
                <a:latin typeface="Times New Roman" pitchFamily="18" charset="0"/>
              </a:defRPr>
            </a:lvl1pPr>
          </a:lstStyle>
          <a:p>
            <a:pPr>
              <a:defRPr/>
            </a:pPr>
            <a:endParaRPr lang="en-US" altLang="ja-JP"/>
          </a:p>
        </p:txBody>
      </p:sp>
      <p:sp>
        <p:nvSpPr>
          <p:cNvPr id="2053" name="Rectangle 5"/>
          <p:cNvSpPr>
            <a:spLocks noGrp="1" noChangeArrowheads="1"/>
          </p:cNvSpPr>
          <p:nvPr>
            <p:ph type="sldNum" sz="quarter" idx="3"/>
          </p:nvPr>
        </p:nvSpPr>
        <p:spPr bwMode="auto">
          <a:xfrm>
            <a:off x="3856825" y="9441971"/>
            <a:ext cx="2950375" cy="497367"/>
          </a:xfrm>
          <a:prstGeom prst="rect">
            <a:avLst/>
          </a:prstGeom>
          <a:noFill/>
          <a:ln w="9525">
            <a:noFill/>
            <a:miter lim="800000"/>
            <a:headEnd/>
            <a:tailEnd/>
          </a:ln>
        </p:spPr>
        <p:txBody>
          <a:bodyPr vert="horz" wrap="square" lIns="95665" tIns="47833" rIns="95665" bIns="47833" numCol="1" anchor="b" anchorCtr="0" compatLnSpc="1">
            <a:prstTxWarp prst="textNoShape">
              <a:avLst/>
            </a:prstTxWarp>
          </a:bodyPr>
          <a:lstStyle>
            <a:lvl1pPr algn="r" defTabSz="957584">
              <a:lnSpc>
                <a:spcPct val="100000"/>
              </a:lnSpc>
              <a:buClrTx/>
              <a:buFontTx/>
              <a:buNone/>
              <a:defRPr sz="1300" smtClean="0">
                <a:solidFill>
                  <a:schemeClr val="tx1"/>
                </a:solidFill>
                <a:latin typeface="Times New Roman" pitchFamily="18" charset="0"/>
              </a:defRPr>
            </a:lvl1pPr>
          </a:lstStyle>
          <a:p>
            <a:pPr>
              <a:defRPr/>
            </a:pPr>
            <a:fld id="{31F3DE14-D951-4F7E-86C9-727CE98764F2}" type="slidenum">
              <a:rPr lang="en-US" altLang="ja-JP"/>
              <a:pPr>
                <a:defRPr/>
              </a:pPr>
              <a:t>‹#›</a:t>
            </a:fld>
            <a:endParaRPr lang="en-US" altLang="ja-JP"/>
          </a:p>
        </p:txBody>
      </p:sp>
    </p:spTree>
    <p:extLst>
      <p:ext uri="{BB962C8B-B14F-4D97-AF65-F5344CB8AC3E}">
        <p14:creationId xmlns:p14="http://schemas.microsoft.com/office/powerpoint/2010/main" val="343154707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1" y="1"/>
            <a:ext cx="2950375" cy="497367"/>
          </a:xfrm>
          <a:prstGeom prst="rect">
            <a:avLst/>
          </a:prstGeom>
          <a:noFill/>
          <a:ln w="9525">
            <a:noFill/>
            <a:miter lim="800000"/>
            <a:headEnd/>
            <a:tailEnd/>
          </a:ln>
        </p:spPr>
        <p:txBody>
          <a:bodyPr vert="horz" wrap="square" lIns="95665" tIns="47833" rIns="95665" bIns="47833" numCol="1" anchor="t" anchorCtr="0" compatLnSpc="1">
            <a:prstTxWarp prst="textNoShape">
              <a:avLst/>
            </a:prstTxWarp>
          </a:bodyPr>
          <a:lstStyle>
            <a:lvl1pPr algn="l" defTabSz="957584">
              <a:lnSpc>
                <a:spcPct val="100000"/>
              </a:lnSpc>
              <a:buClrTx/>
              <a:buFontTx/>
              <a:buNone/>
              <a:defRPr sz="1300" smtClean="0">
                <a:solidFill>
                  <a:schemeClr val="tx1"/>
                </a:solidFill>
                <a:latin typeface="Meiryo UI" panose="020B0604030504040204" pitchFamily="50" charset="-128"/>
                <a:ea typeface="Meiryo UI" panose="020B0604030504040204" pitchFamily="50" charset="-128"/>
                <a:sym typeface="Meiryo UI" panose="020B0604030504040204" pitchFamily="50" charset="-128"/>
              </a:defRPr>
            </a:lvl1pPr>
          </a:lstStyle>
          <a:p>
            <a:pPr>
              <a:defRPr/>
            </a:pPr>
            <a:endParaRPr lang="en-US" altLang="ja-JP"/>
          </a:p>
        </p:txBody>
      </p:sp>
      <p:sp>
        <p:nvSpPr>
          <p:cNvPr id="4099" name="Rectangle 3"/>
          <p:cNvSpPr>
            <a:spLocks noGrp="1" noChangeArrowheads="1"/>
          </p:cNvSpPr>
          <p:nvPr>
            <p:ph type="dt" idx="1"/>
          </p:nvPr>
        </p:nvSpPr>
        <p:spPr bwMode="auto">
          <a:xfrm>
            <a:off x="3856825" y="1"/>
            <a:ext cx="2950375" cy="497367"/>
          </a:xfrm>
          <a:prstGeom prst="rect">
            <a:avLst/>
          </a:prstGeom>
          <a:noFill/>
          <a:ln w="9525">
            <a:noFill/>
            <a:miter lim="800000"/>
            <a:headEnd/>
            <a:tailEnd/>
          </a:ln>
        </p:spPr>
        <p:txBody>
          <a:bodyPr vert="horz" wrap="square" lIns="95665" tIns="47833" rIns="95665" bIns="47833" numCol="1" anchor="t" anchorCtr="0" compatLnSpc="1">
            <a:prstTxWarp prst="textNoShape">
              <a:avLst/>
            </a:prstTxWarp>
          </a:bodyPr>
          <a:lstStyle>
            <a:lvl1pPr algn="r" defTabSz="957584">
              <a:lnSpc>
                <a:spcPct val="100000"/>
              </a:lnSpc>
              <a:buClrTx/>
              <a:buFontTx/>
              <a:buNone/>
              <a:defRPr sz="1300" smtClean="0">
                <a:solidFill>
                  <a:schemeClr val="tx1"/>
                </a:solidFill>
                <a:latin typeface="Meiryo UI" panose="020B0604030504040204" pitchFamily="50" charset="-128"/>
                <a:ea typeface="Meiryo UI" panose="020B0604030504040204" pitchFamily="50" charset="-128"/>
                <a:sym typeface="Meiryo UI" panose="020B0604030504040204" pitchFamily="50" charset="-128"/>
              </a:defRPr>
            </a:lvl1pPr>
          </a:lstStyle>
          <a:p>
            <a:pPr>
              <a:defRPr/>
            </a:pPr>
            <a:fld id="{09CB1168-961D-456A-AC38-60B30D647958}" type="datetime8">
              <a:rPr lang="en-US" smtClean="0"/>
              <a:pPr>
                <a:defRPr/>
              </a:pPr>
              <a:t>6/18/2025 5:37 PM</a:t>
            </a:fld>
            <a:endParaRPr lang="en-US" altLang="ja-JP"/>
          </a:p>
        </p:txBody>
      </p:sp>
      <p:sp>
        <p:nvSpPr>
          <p:cNvPr id="32772" name="Rectangle 4"/>
          <p:cNvSpPr>
            <a:spLocks noGrp="1" noRot="1" noChangeAspect="1" noChangeArrowheads="1"/>
          </p:cNvSpPr>
          <p:nvPr>
            <p:ph type="sldImg" idx="2"/>
          </p:nvPr>
        </p:nvSpPr>
        <p:spPr bwMode="auto">
          <a:xfrm>
            <a:off x="714375" y="746125"/>
            <a:ext cx="5383213" cy="3727450"/>
          </a:xfrm>
          <a:prstGeom prst="rect">
            <a:avLst/>
          </a:prstGeom>
          <a:noFill/>
          <a:ln w="9525">
            <a:solidFill>
              <a:schemeClr val="tx1"/>
            </a:solidFill>
            <a:miter lim="800000"/>
            <a:headEnd/>
            <a:tailEnd/>
          </a:ln>
        </p:spPr>
      </p:sp>
      <p:sp>
        <p:nvSpPr>
          <p:cNvPr id="4101" name="Rectangle 5"/>
          <p:cNvSpPr>
            <a:spLocks noGrp="1" noChangeArrowheads="1"/>
          </p:cNvSpPr>
          <p:nvPr>
            <p:ph type="body" sz="quarter" idx="3"/>
          </p:nvPr>
        </p:nvSpPr>
        <p:spPr bwMode="auto">
          <a:xfrm>
            <a:off x="908055" y="4720986"/>
            <a:ext cx="4991091" cy="4471502"/>
          </a:xfrm>
          <a:prstGeom prst="rect">
            <a:avLst/>
          </a:prstGeom>
          <a:noFill/>
          <a:ln w="9525">
            <a:noFill/>
            <a:miter lim="800000"/>
            <a:headEnd/>
            <a:tailEnd/>
          </a:ln>
        </p:spPr>
        <p:txBody>
          <a:bodyPr vert="horz" wrap="square" lIns="95665" tIns="47833" rIns="95665" bIns="47833" numCol="1" anchor="t" anchorCtr="0" compatLnSpc="1">
            <a:prstTxWarp prst="textNoShape">
              <a:avLst/>
            </a:prstTxWarp>
          </a:bodyPr>
          <a:lstStyle/>
          <a:p>
            <a:pPr lvl="0"/>
            <a:r>
              <a:rPr lang="ja-JP" altLang="en-US" noProof="0"/>
              <a:t>マスターテキストの書式設定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4102" name="Rectangle 6"/>
          <p:cNvSpPr>
            <a:spLocks noGrp="1" noChangeArrowheads="1"/>
          </p:cNvSpPr>
          <p:nvPr>
            <p:ph type="ftr" sz="quarter" idx="4"/>
          </p:nvPr>
        </p:nvSpPr>
        <p:spPr bwMode="auto">
          <a:xfrm>
            <a:off x="1" y="9441971"/>
            <a:ext cx="2950375" cy="497367"/>
          </a:xfrm>
          <a:prstGeom prst="rect">
            <a:avLst/>
          </a:prstGeom>
          <a:noFill/>
          <a:ln w="9525">
            <a:noFill/>
            <a:miter lim="800000"/>
            <a:headEnd/>
            <a:tailEnd/>
          </a:ln>
        </p:spPr>
        <p:txBody>
          <a:bodyPr vert="horz" wrap="square" lIns="95665" tIns="47833" rIns="95665" bIns="47833" numCol="1" anchor="b" anchorCtr="0" compatLnSpc="1">
            <a:prstTxWarp prst="textNoShape">
              <a:avLst/>
            </a:prstTxWarp>
          </a:bodyPr>
          <a:lstStyle>
            <a:lvl1pPr algn="l" defTabSz="957584">
              <a:lnSpc>
                <a:spcPct val="100000"/>
              </a:lnSpc>
              <a:buClrTx/>
              <a:buFontTx/>
              <a:buNone/>
              <a:defRPr sz="1300" smtClean="0">
                <a:solidFill>
                  <a:schemeClr val="tx1"/>
                </a:solidFill>
                <a:latin typeface="Meiryo UI" panose="020B0604030504040204" pitchFamily="50" charset="-128"/>
                <a:ea typeface="Meiryo UI" panose="020B0604030504040204" pitchFamily="50" charset="-128"/>
                <a:sym typeface="Meiryo UI" panose="020B0604030504040204" pitchFamily="50" charset="-128"/>
              </a:defRPr>
            </a:lvl1pPr>
          </a:lstStyle>
          <a:p>
            <a:pPr>
              <a:defRPr/>
            </a:pPr>
            <a:endParaRPr lang="en-US" altLang="ja-JP"/>
          </a:p>
        </p:txBody>
      </p:sp>
      <p:sp>
        <p:nvSpPr>
          <p:cNvPr id="4103" name="Rectangle 7"/>
          <p:cNvSpPr>
            <a:spLocks noGrp="1" noChangeArrowheads="1"/>
          </p:cNvSpPr>
          <p:nvPr>
            <p:ph type="sldNum" sz="quarter" idx="5"/>
          </p:nvPr>
        </p:nvSpPr>
        <p:spPr bwMode="auto">
          <a:xfrm>
            <a:off x="3856825" y="9441971"/>
            <a:ext cx="2950375" cy="497367"/>
          </a:xfrm>
          <a:prstGeom prst="rect">
            <a:avLst/>
          </a:prstGeom>
          <a:noFill/>
          <a:ln w="9525">
            <a:noFill/>
            <a:miter lim="800000"/>
            <a:headEnd/>
            <a:tailEnd/>
          </a:ln>
        </p:spPr>
        <p:txBody>
          <a:bodyPr vert="horz" wrap="square" lIns="95665" tIns="47833" rIns="95665" bIns="47833" numCol="1" anchor="b" anchorCtr="0" compatLnSpc="1">
            <a:prstTxWarp prst="textNoShape">
              <a:avLst/>
            </a:prstTxWarp>
          </a:bodyPr>
          <a:lstStyle>
            <a:lvl1pPr algn="r" defTabSz="957584">
              <a:lnSpc>
                <a:spcPct val="100000"/>
              </a:lnSpc>
              <a:buClrTx/>
              <a:buFontTx/>
              <a:buNone/>
              <a:defRPr sz="1300" smtClean="0">
                <a:solidFill>
                  <a:schemeClr val="tx1"/>
                </a:solidFill>
                <a:latin typeface="Meiryo UI" panose="020B0604030504040204" pitchFamily="50" charset="-128"/>
                <a:ea typeface="Meiryo UI" panose="020B0604030504040204" pitchFamily="50" charset="-128"/>
                <a:sym typeface="Meiryo UI" panose="020B0604030504040204" pitchFamily="50" charset="-128"/>
              </a:defRPr>
            </a:lvl1pPr>
          </a:lstStyle>
          <a:p>
            <a:pPr>
              <a:defRPr/>
            </a:pPr>
            <a:fld id="{56DB1398-0BD8-4795-A1F2-1363C218C2BD}" type="slidenum">
              <a:rPr lang="en-US" altLang="ja-JP" smtClean="0"/>
              <a:pPr>
                <a:defRPr/>
              </a:pPr>
              <a:t>‹#›</a:t>
            </a:fld>
            <a:endParaRPr lang="en-US" altLang="ja-JP"/>
          </a:p>
        </p:txBody>
      </p:sp>
    </p:spTree>
    <p:extLst>
      <p:ext uri="{BB962C8B-B14F-4D97-AF65-F5344CB8AC3E}">
        <p14:creationId xmlns:p14="http://schemas.microsoft.com/office/powerpoint/2010/main" val="1621393175"/>
      </p:ext>
    </p:extLst>
  </p:cSld>
  <p:clrMap bg1="lt1" tx1="dk1" bg2="lt2" tx2="dk2" accent1="accent1" accent2="accent2" accent3="accent3" accent4="accent4" accent5="accent5" accent6="accent6" hlink="hlink" folHlink="folHlink"/>
  <p:hf hdr="0" ftr="0"/>
  <p:notesStyle>
    <a:lvl1pPr algn="l" rtl="0" eaLnBrk="0" fontAlgn="base" hangingPunct="0">
      <a:spcBef>
        <a:spcPct val="30000"/>
      </a:spcBef>
      <a:spcAft>
        <a:spcPct val="0"/>
      </a:spcAft>
      <a:defRPr kumimoji="1" sz="1200" kern="1200">
        <a:solidFill>
          <a:schemeClr val="tx1"/>
        </a:solidFill>
        <a:latin typeface="Meiryo UI" panose="020B0604030504040204" pitchFamily="50" charset="-128"/>
        <a:ea typeface="Meiryo UI" panose="020B0604030504040204" pitchFamily="50" charset="-128"/>
        <a:cs typeface="+mn-cs"/>
        <a:sym typeface="Meiryo UI" panose="020B0604030504040204" pitchFamily="50" charset="-128"/>
      </a:defRPr>
    </a:lvl1pPr>
    <a:lvl2pPr marL="457200" algn="l" rtl="0" eaLnBrk="0" fontAlgn="base" hangingPunct="0">
      <a:spcBef>
        <a:spcPct val="30000"/>
      </a:spcBef>
      <a:spcAft>
        <a:spcPct val="0"/>
      </a:spcAft>
      <a:defRPr kumimoji="1" sz="1200" kern="1200">
        <a:solidFill>
          <a:schemeClr val="tx1"/>
        </a:solidFill>
        <a:latin typeface="Meiryo UI" panose="020B0604030504040204" pitchFamily="50" charset="-128"/>
        <a:ea typeface="Meiryo UI" panose="020B0604030504040204" pitchFamily="50" charset="-128"/>
        <a:cs typeface="+mn-cs"/>
        <a:sym typeface="Meiryo UI" panose="020B0604030504040204" pitchFamily="50" charset="-128"/>
      </a:defRPr>
    </a:lvl2pPr>
    <a:lvl3pPr marL="914400" algn="l" rtl="0" eaLnBrk="0" fontAlgn="base" hangingPunct="0">
      <a:spcBef>
        <a:spcPct val="30000"/>
      </a:spcBef>
      <a:spcAft>
        <a:spcPct val="0"/>
      </a:spcAft>
      <a:defRPr kumimoji="1" sz="1200" kern="1200">
        <a:solidFill>
          <a:schemeClr val="tx1"/>
        </a:solidFill>
        <a:latin typeface="Meiryo UI" panose="020B0604030504040204" pitchFamily="50" charset="-128"/>
        <a:ea typeface="Meiryo UI" panose="020B0604030504040204" pitchFamily="50" charset="-128"/>
        <a:cs typeface="+mn-cs"/>
        <a:sym typeface="Meiryo UI" panose="020B0604030504040204" pitchFamily="50" charset="-128"/>
      </a:defRPr>
    </a:lvl3pPr>
    <a:lvl4pPr marL="1371600" algn="l" rtl="0" eaLnBrk="0" fontAlgn="base" hangingPunct="0">
      <a:spcBef>
        <a:spcPct val="30000"/>
      </a:spcBef>
      <a:spcAft>
        <a:spcPct val="0"/>
      </a:spcAft>
      <a:defRPr kumimoji="1" sz="1200" kern="1200">
        <a:solidFill>
          <a:schemeClr val="tx1"/>
        </a:solidFill>
        <a:latin typeface="Meiryo UI" panose="020B0604030504040204" pitchFamily="50" charset="-128"/>
        <a:ea typeface="Meiryo UI" panose="020B0604030504040204" pitchFamily="50" charset="-128"/>
        <a:cs typeface="+mn-cs"/>
        <a:sym typeface="Meiryo UI" panose="020B0604030504040204" pitchFamily="50" charset="-128"/>
      </a:defRPr>
    </a:lvl4pPr>
    <a:lvl5pPr marL="1828800" algn="l" rtl="0" eaLnBrk="0" fontAlgn="base" hangingPunct="0">
      <a:spcBef>
        <a:spcPct val="30000"/>
      </a:spcBef>
      <a:spcAft>
        <a:spcPct val="0"/>
      </a:spcAft>
      <a:defRPr kumimoji="1" sz="1200" kern="1200">
        <a:solidFill>
          <a:schemeClr val="tx1"/>
        </a:solidFill>
        <a:latin typeface="Meiryo UI" panose="020B0604030504040204" pitchFamily="50" charset="-128"/>
        <a:ea typeface="Meiryo UI" panose="020B0604030504040204" pitchFamily="50" charset="-128"/>
        <a:cs typeface="+mn-cs"/>
        <a:sym typeface="Meiryo UI" panose="020B0604030504040204" pitchFamily="50" charset="-128"/>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3"/>
          <p:cNvSpPr>
            <a:spLocks noGrp="1" noChangeArrowheads="1"/>
          </p:cNvSpPr>
          <p:nvPr>
            <p:ph type="dt" sz="quarter" idx="1"/>
          </p:nvPr>
        </p:nvSpPr>
        <p:spPr>
          <a:noFill/>
        </p:spPr>
        <p:txBody>
          <a:bodyPr/>
          <a:lstStyle/>
          <a:p>
            <a:fld id="{68CF2B48-1AAF-4240-8692-0C5ACB15EECC}" type="datetime8">
              <a:rPr lang="en-US" altLang="ja-JP"/>
              <a:pPr/>
              <a:t>6/18/2025 5:37 PM</a:t>
            </a:fld>
            <a:endParaRPr lang="en-US" altLang="ja-JP"/>
          </a:p>
        </p:txBody>
      </p:sp>
      <p:sp>
        <p:nvSpPr>
          <p:cNvPr id="33795" name="Rectangle 7"/>
          <p:cNvSpPr>
            <a:spLocks noGrp="1" noChangeArrowheads="1"/>
          </p:cNvSpPr>
          <p:nvPr>
            <p:ph type="sldNum" sz="quarter" idx="5"/>
          </p:nvPr>
        </p:nvSpPr>
        <p:spPr>
          <a:noFill/>
        </p:spPr>
        <p:txBody>
          <a:bodyPr/>
          <a:lstStyle/>
          <a:p>
            <a:fld id="{3F075CE8-DE8B-4A0E-875B-71368BF1EB13}" type="slidenum">
              <a:rPr lang="en-US" altLang="ja-JP"/>
              <a:pPr/>
              <a:t>0</a:t>
            </a:fld>
            <a:endParaRPr lang="en-US" altLang="ja-JP"/>
          </a:p>
        </p:txBody>
      </p:sp>
      <p:sp>
        <p:nvSpPr>
          <p:cNvPr id="33796" name="Rectangle 2"/>
          <p:cNvSpPr>
            <a:spLocks noGrp="1" noRot="1" noChangeAspect="1" noChangeArrowheads="1" noTextEdit="1"/>
          </p:cNvSpPr>
          <p:nvPr>
            <p:ph type="sldImg"/>
          </p:nvPr>
        </p:nvSpPr>
        <p:spPr>
          <a:ln/>
        </p:spPr>
      </p:sp>
      <p:sp>
        <p:nvSpPr>
          <p:cNvPr id="33797" name="Rectangle 3"/>
          <p:cNvSpPr>
            <a:spLocks noGrp="1" noChangeArrowheads="1"/>
          </p:cNvSpPr>
          <p:nvPr>
            <p:ph type="body" idx="1"/>
          </p:nvPr>
        </p:nvSpPr>
        <p:spPr>
          <a:noFill/>
          <a:ln/>
        </p:spPr>
        <p:txBody>
          <a:bodyPr/>
          <a:lstStyle/>
          <a:p>
            <a:pPr eaLnBrk="1" hangingPunct="1"/>
            <a:endParaRPr lang="ja-JP" altLang="ja-JP"/>
          </a:p>
        </p:txBody>
      </p:sp>
    </p:spTree>
    <p:extLst>
      <p:ext uri="{BB962C8B-B14F-4D97-AF65-F5344CB8AC3E}">
        <p14:creationId xmlns:p14="http://schemas.microsoft.com/office/powerpoint/2010/main" val="32175688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3"/>
          <p:cNvSpPr>
            <a:spLocks noGrp="1" noChangeArrowheads="1"/>
          </p:cNvSpPr>
          <p:nvPr>
            <p:ph type="dt" sz="quarter" idx="1"/>
          </p:nvPr>
        </p:nvSpPr>
        <p:spPr>
          <a:noFill/>
        </p:spPr>
        <p:txBody>
          <a:bodyPr/>
          <a:lstStyle/>
          <a:p>
            <a:fld id="{E0F97605-2DAB-4BA4-9546-9AFAD979C542}" type="datetime8">
              <a:rPr lang="en-US" altLang="ja-JP"/>
              <a:pPr/>
              <a:t>6/18/2025 5:37 PM</a:t>
            </a:fld>
            <a:endParaRPr lang="en-US" altLang="ja-JP"/>
          </a:p>
        </p:txBody>
      </p:sp>
      <p:sp>
        <p:nvSpPr>
          <p:cNvPr id="38915" name="Rectangle 7"/>
          <p:cNvSpPr>
            <a:spLocks noGrp="1" noChangeArrowheads="1"/>
          </p:cNvSpPr>
          <p:nvPr>
            <p:ph type="sldNum" sz="quarter" idx="5"/>
          </p:nvPr>
        </p:nvSpPr>
        <p:spPr>
          <a:noFill/>
        </p:spPr>
        <p:txBody>
          <a:bodyPr/>
          <a:lstStyle/>
          <a:p>
            <a:fld id="{E002E5FF-962A-4A73-B820-974153EA34F5}" type="slidenum">
              <a:rPr lang="en-US" altLang="ja-JP"/>
              <a:pPr/>
              <a:t>9</a:t>
            </a:fld>
            <a:endParaRPr lang="en-US" altLang="ja-JP"/>
          </a:p>
        </p:txBody>
      </p:sp>
      <p:sp>
        <p:nvSpPr>
          <p:cNvPr id="38916" name="Rectangle 2"/>
          <p:cNvSpPr>
            <a:spLocks noGrp="1" noRot="1" noChangeAspect="1" noChangeArrowheads="1" noTextEdit="1"/>
          </p:cNvSpPr>
          <p:nvPr>
            <p:ph type="sldImg"/>
          </p:nvPr>
        </p:nvSpPr>
        <p:spPr>
          <a:ln/>
        </p:spPr>
      </p:sp>
      <p:sp>
        <p:nvSpPr>
          <p:cNvPr id="38917" name="Rectangle 3"/>
          <p:cNvSpPr>
            <a:spLocks noGrp="1" noChangeArrowheads="1"/>
          </p:cNvSpPr>
          <p:nvPr>
            <p:ph type="body" idx="1"/>
          </p:nvPr>
        </p:nvSpPr>
        <p:spPr>
          <a:noFill/>
          <a:ln/>
        </p:spPr>
        <p:txBody>
          <a:bodyPr/>
          <a:lstStyle/>
          <a:p>
            <a:pPr eaLnBrk="1" hangingPunct="1"/>
            <a:endParaRPr lang="ja-JP" altLang="ja-JP"/>
          </a:p>
        </p:txBody>
      </p:sp>
    </p:spTree>
    <p:extLst>
      <p:ext uri="{BB962C8B-B14F-4D97-AF65-F5344CB8AC3E}">
        <p14:creationId xmlns:p14="http://schemas.microsoft.com/office/powerpoint/2010/main" val="17073954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3"/>
          <p:cNvSpPr>
            <a:spLocks noGrp="1" noChangeArrowheads="1"/>
          </p:cNvSpPr>
          <p:nvPr>
            <p:ph type="dt" sz="quarter" idx="1"/>
          </p:nvPr>
        </p:nvSpPr>
        <p:spPr>
          <a:noFill/>
        </p:spPr>
        <p:txBody>
          <a:bodyPr/>
          <a:lstStyle/>
          <a:p>
            <a:fld id="{E0F97605-2DAB-4BA4-9546-9AFAD979C542}" type="datetime8">
              <a:rPr lang="en-US" altLang="ja-JP"/>
              <a:pPr/>
              <a:t>6/18/2025 5:37 PM</a:t>
            </a:fld>
            <a:endParaRPr lang="en-US" altLang="ja-JP"/>
          </a:p>
        </p:txBody>
      </p:sp>
      <p:sp>
        <p:nvSpPr>
          <p:cNvPr id="38915" name="Rectangle 7"/>
          <p:cNvSpPr>
            <a:spLocks noGrp="1" noChangeArrowheads="1"/>
          </p:cNvSpPr>
          <p:nvPr>
            <p:ph type="sldNum" sz="quarter" idx="5"/>
          </p:nvPr>
        </p:nvSpPr>
        <p:spPr>
          <a:noFill/>
        </p:spPr>
        <p:txBody>
          <a:bodyPr/>
          <a:lstStyle/>
          <a:p>
            <a:fld id="{E002E5FF-962A-4A73-B820-974153EA34F5}" type="slidenum">
              <a:rPr lang="en-US" altLang="ja-JP"/>
              <a:pPr/>
              <a:t>10</a:t>
            </a:fld>
            <a:endParaRPr lang="en-US" altLang="ja-JP"/>
          </a:p>
        </p:txBody>
      </p:sp>
      <p:sp>
        <p:nvSpPr>
          <p:cNvPr id="38916" name="Rectangle 2"/>
          <p:cNvSpPr>
            <a:spLocks noGrp="1" noRot="1" noChangeAspect="1" noChangeArrowheads="1" noTextEdit="1"/>
          </p:cNvSpPr>
          <p:nvPr>
            <p:ph type="sldImg"/>
          </p:nvPr>
        </p:nvSpPr>
        <p:spPr>
          <a:ln/>
        </p:spPr>
      </p:sp>
      <p:sp>
        <p:nvSpPr>
          <p:cNvPr id="38917" name="Rectangle 3"/>
          <p:cNvSpPr>
            <a:spLocks noGrp="1" noChangeArrowheads="1"/>
          </p:cNvSpPr>
          <p:nvPr>
            <p:ph type="body" idx="1"/>
          </p:nvPr>
        </p:nvSpPr>
        <p:spPr>
          <a:noFill/>
          <a:ln/>
        </p:spPr>
        <p:txBody>
          <a:bodyPr/>
          <a:lstStyle/>
          <a:p>
            <a:pPr eaLnBrk="1" hangingPunct="1"/>
            <a:endParaRPr lang="ja-JP" altLang="ja-JP"/>
          </a:p>
        </p:txBody>
      </p:sp>
    </p:spTree>
    <p:extLst>
      <p:ext uri="{BB962C8B-B14F-4D97-AF65-F5344CB8AC3E}">
        <p14:creationId xmlns:p14="http://schemas.microsoft.com/office/powerpoint/2010/main" val="30007992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3"/>
          <p:cNvSpPr>
            <a:spLocks noGrp="1" noChangeArrowheads="1"/>
          </p:cNvSpPr>
          <p:nvPr>
            <p:ph type="dt" sz="quarter" idx="1"/>
          </p:nvPr>
        </p:nvSpPr>
        <p:spPr>
          <a:noFill/>
        </p:spPr>
        <p:txBody>
          <a:bodyPr/>
          <a:lstStyle/>
          <a:p>
            <a:fld id="{E0F97605-2DAB-4BA4-9546-9AFAD979C542}" type="datetime8">
              <a:rPr lang="en-US" altLang="ja-JP"/>
              <a:pPr/>
              <a:t>6/18/2025 5:37 PM</a:t>
            </a:fld>
            <a:endParaRPr lang="en-US" altLang="ja-JP"/>
          </a:p>
        </p:txBody>
      </p:sp>
      <p:sp>
        <p:nvSpPr>
          <p:cNvPr id="38915" name="Rectangle 7"/>
          <p:cNvSpPr>
            <a:spLocks noGrp="1" noChangeArrowheads="1"/>
          </p:cNvSpPr>
          <p:nvPr>
            <p:ph type="sldNum" sz="quarter" idx="5"/>
          </p:nvPr>
        </p:nvSpPr>
        <p:spPr>
          <a:noFill/>
        </p:spPr>
        <p:txBody>
          <a:bodyPr/>
          <a:lstStyle/>
          <a:p>
            <a:fld id="{E002E5FF-962A-4A73-B820-974153EA34F5}" type="slidenum">
              <a:rPr lang="en-US" altLang="ja-JP"/>
              <a:pPr/>
              <a:t>11</a:t>
            </a:fld>
            <a:endParaRPr lang="en-US" altLang="ja-JP"/>
          </a:p>
        </p:txBody>
      </p:sp>
      <p:sp>
        <p:nvSpPr>
          <p:cNvPr id="38916" name="Rectangle 2"/>
          <p:cNvSpPr>
            <a:spLocks noGrp="1" noRot="1" noChangeAspect="1" noChangeArrowheads="1" noTextEdit="1"/>
          </p:cNvSpPr>
          <p:nvPr>
            <p:ph type="sldImg"/>
          </p:nvPr>
        </p:nvSpPr>
        <p:spPr>
          <a:ln/>
        </p:spPr>
      </p:sp>
      <p:sp>
        <p:nvSpPr>
          <p:cNvPr id="38917" name="Rectangle 3"/>
          <p:cNvSpPr>
            <a:spLocks noGrp="1" noChangeArrowheads="1"/>
          </p:cNvSpPr>
          <p:nvPr>
            <p:ph type="body" idx="1"/>
          </p:nvPr>
        </p:nvSpPr>
        <p:spPr>
          <a:noFill/>
          <a:ln/>
        </p:spPr>
        <p:txBody>
          <a:bodyPr/>
          <a:lstStyle/>
          <a:p>
            <a:pPr eaLnBrk="1" hangingPunct="1"/>
            <a:endParaRPr lang="ja-JP" altLang="ja-JP"/>
          </a:p>
        </p:txBody>
      </p:sp>
    </p:spTree>
    <p:extLst>
      <p:ext uri="{BB962C8B-B14F-4D97-AF65-F5344CB8AC3E}">
        <p14:creationId xmlns:p14="http://schemas.microsoft.com/office/powerpoint/2010/main" val="75168064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3"/>
          <p:cNvSpPr>
            <a:spLocks noGrp="1" noChangeArrowheads="1"/>
          </p:cNvSpPr>
          <p:nvPr>
            <p:ph type="dt" sz="quarter" idx="1"/>
          </p:nvPr>
        </p:nvSpPr>
        <p:spPr>
          <a:noFill/>
        </p:spPr>
        <p:txBody>
          <a:bodyPr/>
          <a:lstStyle/>
          <a:p>
            <a:fld id="{E0F97605-2DAB-4BA4-9546-9AFAD979C542}" type="datetime8">
              <a:rPr lang="en-US" altLang="ja-JP"/>
              <a:pPr/>
              <a:t>6/18/2025 5:37 PM</a:t>
            </a:fld>
            <a:endParaRPr lang="en-US" altLang="ja-JP"/>
          </a:p>
        </p:txBody>
      </p:sp>
      <p:sp>
        <p:nvSpPr>
          <p:cNvPr id="38915" name="Rectangle 7"/>
          <p:cNvSpPr>
            <a:spLocks noGrp="1" noChangeArrowheads="1"/>
          </p:cNvSpPr>
          <p:nvPr>
            <p:ph type="sldNum" sz="quarter" idx="5"/>
          </p:nvPr>
        </p:nvSpPr>
        <p:spPr>
          <a:noFill/>
        </p:spPr>
        <p:txBody>
          <a:bodyPr/>
          <a:lstStyle/>
          <a:p>
            <a:fld id="{E002E5FF-962A-4A73-B820-974153EA34F5}" type="slidenum">
              <a:rPr lang="en-US" altLang="ja-JP"/>
              <a:pPr/>
              <a:t>12</a:t>
            </a:fld>
            <a:endParaRPr lang="en-US" altLang="ja-JP"/>
          </a:p>
        </p:txBody>
      </p:sp>
      <p:sp>
        <p:nvSpPr>
          <p:cNvPr id="38916" name="Rectangle 2"/>
          <p:cNvSpPr>
            <a:spLocks noGrp="1" noRot="1" noChangeAspect="1" noChangeArrowheads="1" noTextEdit="1"/>
          </p:cNvSpPr>
          <p:nvPr>
            <p:ph type="sldImg"/>
          </p:nvPr>
        </p:nvSpPr>
        <p:spPr>
          <a:ln/>
        </p:spPr>
      </p:sp>
      <p:sp>
        <p:nvSpPr>
          <p:cNvPr id="38917" name="Rectangle 3"/>
          <p:cNvSpPr>
            <a:spLocks noGrp="1" noChangeArrowheads="1"/>
          </p:cNvSpPr>
          <p:nvPr>
            <p:ph type="body" idx="1"/>
          </p:nvPr>
        </p:nvSpPr>
        <p:spPr>
          <a:noFill/>
          <a:ln/>
        </p:spPr>
        <p:txBody>
          <a:bodyPr/>
          <a:lstStyle/>
          <a:p>
            <a:pPr eaLnBrk="1" hangingPunct="1"/>
            <a:endParaRPr lang="ja-JP" altLang="ja-JP"/>
          </a:p>
        </p:txBody>
      </p:sp>
    </p:spTree>
    <p:extLst>
      <p:ext uri="{BB962C8B-B14F-4D97-AF65-F5344CB8AC3E}">
        <p14:creationId xmlns:p14="http://schemas.microsoft.com/office/powerpoint/2010/main" val="387416050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3"/>
          <p:cNvSpPr>
            <a:spLocks noGrp="1" noChangeArrowheads="1"/>
          </p:cNvSpPr>
          <p:nvPr>
            <p:ph type="dt" sz="quarter" idx="1"/>
          </p:nvPr>
        </p:nvSpPr>
        <p:spPr>
          <a:noFill/>
        </p:spPr>
        <p:txBody>
          <a:bodyPr/>
          <a:lstStyle/>
          <a:p>
            <a:fld id="{E0F97605-2DAB-4BA4-9546-9AFAD979C542}" type="datetime8">
              <a:rPr lang="en-US" altLang="ja-JP"/>
              <a:pPr/>
              <a:t>6/18/2025 5:37 PM</a:t>
            </a:fld>
            <a:endParaRPr lang="en-US" altLang="ja-JP"/>
          </a:p>
        </p:txBody>
      </p:sp>
      <p:sp>
        <p:nvSpPr>
          <p:cNvPr id="38915" name="Rectangle 7"/>
          <p:cNvSpPr>
            <a:spLocks noGrp="1" noChangeArrowheads="1"/>
          </p:cNvSpPr>
          <p:nvPr>
            <p:ph type="sldNum" sz="quarter" idx="5"/>
          </p:nvPr>
        </p:nvSpPr>
        <p:spPr>
          <a:noFill/>
        </p:spPr>
        <p:txBody>
          <a:bodyPr/>
          <a:lstStyle/>
          <a:p>
            <a:fld id="{E002E5FF-962A-4A73-B820-974153EA34F5}" type="slidenum">
              <a:rPr lang="en-US" altLang="ja-JP"/>
              <a:pPr/>
              <a:t>13</a:t>
            </a:fld>
            <a:endParaRPr lang="en-US" altLang="ja-JP"/>
          </a:p>
        </p:txBody>
      </p:sp>
      <p:sp>
        <p:nvSpPr>
          <p:cNvPr id="38916" name="Rectangle 2"/>
          <p:cNvSpPr>
            <a:spLocks noGrp="1" noRot="1" noChangeAspect="1" noChangeArrowheads="1" noTextEdit="1"/>
          </p:cNvSpPr>
          <p:nvPr>
            <p:ph type="sldImg"/>
          </p:nvPr>
        </p:nvSpPr>
        <p:spPr>
          <a:ln/>
        </p:spPr>
      </p:sp>
      <p:sp>
        <p:nvSpPr>
          <p:cNvPr id="38917" name="Rectangle 3"/>
          <p:cNvSpPr>
            <a:spLocks noGrp="1" noChangeArrowheads="1"/>
          </p:cNvSpPr>
          <p:nvPr>
            <p:ph type="body" idx="1"/>
          </p:nvPr>
        </p:nvSpPr>
        <p:spPr>
          <a:noFill/>
          <a:ln/>
        </p:spPr>
        <p:txBody>
          <a:bodyPr/>
          <a:lstStyle/>
          <a:p>
            <a:pPr eaLnBrk="1" hangingPunct="1"/>
            <a:endParaRPr lang="ja-JP" altLang="ja-JP"/>
          </a:p>
        </p:txBody>
      </p:sp>
    </p:spTree>
    <p:extLst>
      <p:ext uri="{BB962C8B-B14F-4D97-AF65-F5344CB8AC3E}">
        <p14:creationId xmlns:p14="http://schemas.microsoft.com/office/powerpoint/2010/main" val="121391336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日付プレースホルダー 3"/>
          <p:cNvSpPr>
            <a:spLocks noGrp="1"/>
          </p:cNvSpPr>
          <p:nvPr>
            <p:ph type="dt" idx="10"/>
          </p:nvPr>
        </p:nvSpPr>
        <p:spPr/>
        <p:txBody>
          <a:bodyPr/>
          <a:lstStyle/>
          <a:p>
            <a:pPr>
              <a:defRPr/>
            </a:pPr>
            <a:fld id="{09CB1168-961D-456A-AC38-60B30D647958}" type="datetime8">
              <a:rPr lang="en-US" smtClean="0"/>
              <a:pPr>
                <a:defRPr/>
              </a:pPr>
              <a:t>6/18/2025 5:37 PM</a:t>
            </a:fld>
            <a:endParaRPr lang="en-US" altLang="ja-JP"/>
          </a:p>
        </p:txBody>
      </p:sp>
      <p:sp>
        <p:nvSpPr>
          <p:cNvPr id="5" name="スライド番号プレースホルダー 4"/>
          <p:cNvSpPr>
            <a:spLocks noGrp="1"/>
          </p:cNvSpPr>
          <p:nvPr>
            <p:ph type="sldNum" sz="quarter" idx="11"/>
          </p:nvPr>
        </p:nvSpPr>
        <p:spPr/>
        <p:txBody>
          <a:bodyPr/>
          <a:lstStyle/>
          <a:p>
            <a:pPr>
              <a:defRPr/>
            </a:pPr>
            <a:fld id="{56DB1398-0BD8-4795-A1F2-1363C218C2BD}" type="slidenum">
              <a:rPr lang="en-US" altLang="ja-JP" smtClean="0"/>
              <a:pPr>
                <a:defRPr/>
              </a:pPr>
              <a:t>14</a:t>
            </a:fld>
            <a:endParaRPr lang="en-US" altLang="ja-JP"/>
          </a:p>
        </p:txBody>
      </p:sp>
    </p:spTree>
    <p:extLst>
      <p:ext uri="{BB962C8B-B14F-4D97-AF65-F5344CB8AC3E}">
        <p14:creationId xmlns:p14="http://schemas.microsoft.com/office/powerpoint/2010/main" val="346383202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3"/>
          <p:cNvSpPr>
            <a:spLocks noGrp="1" noChangeArrowheads="1"/>
          </p:cNvSpPr>
          <p:nvPr>
            <p:ph type="dt" sz="quarter" idx="1"/>
          </p:nvPr>
        </p:nvSpPr>
        <p:spPr>
          <a:noFill/>
        </p:spPr>
        <p:txBody>
          <a:bodyPr/>
          <a:lstStyle/>
          <a:p>
            <a:fld id="{E0F97605-2DAB-4BA4-9546-9AFAD979C542}" type="datetime8">
              <a:rPr lang="en-US" altLang="ja-JP"/>
              <a:pPr/>
              <a:t>6/18/2025 5:37 PM</a:t>
            </a:fld>
            <a:endParaRPr lang="en-US" altLang="ja-JP"/>
          </a:p>
        </p:txBody>
      </p:sp>
      <p:sp>
        <p:nvSpPr>
          <p:cNvPr id="38915" name="Rectangle 7"/>
          <p:cNvSpPr>
            <a:spLocks noGrp="1" noChangeArrowheads="1"/>
          </p:cNvSpPr>
          <p:nvPr>
            <p:ph type="sldNum" sz="quarter" idx="5"/>
          </p:nvPr>
        </p:nvSpPr>
        <p:spPr>
          <a:noFill/>
        </p:spPr>
        <p:txBody>
          <a:bodyPr/>
          <a:lstStyle/>
          <a:p>
            <a:fld id="{E002E5FF-962A-4A73-B820-974153EA34F5}" type="slidenum">
              <a:rPr lang="en-US" altLang="ja-JP"/>
              <a:pPr/>
              <a:t>15</a:t>
            </a:fld>
            <a:endParaRPr lang="en-US" altLang="ja-JP"/>
          </a:p>
        </p:txBody>
      </p:sp>
      <p:sp>
        <p:nvSpPr>
          <p:cNvPr id="38916" name="Rectangle 2"/>
          <p:cNvSpPr>
            <a:spLocks noGrp="1" noRot="1" noChangeAspect="1" noChangeArrowheads="1" noTextEdit="1"/>
          </p:cNvSpPr>
          <p:nvPr>
            <p:ph type="sldImg"/>
          </p:nvPr>
        </p:nvSpPr>
        <p:spPr>
          <a:ln/>
        </p:spPr>
      </p:sp>
      <p:sp>
        <p:nvSpPr>
          <p:cNvPr id="38917" name="Rectangle 3"/>
          <p:cNvSpPr>
            <a:spLocks noGrp="1" noChangeArrowheads="1"/>
          </p:cNvSpPr>
          <p:nvPr>
            <p:ph type="body" idx="1"/>
          </p:nvPr>
        </p:nvSpPr>
        <p:spPr>
          <a:noFill/>
          <a:ln/>
        </p:spPr>
        <p:txBody>
          <a:bodyPr/>
          <a:lstStyle/>
          <a:p>
            <a:pPr eaLnBrk="1" hangingPunct="1"/>
            <a:endParaRPr lang="ja-JP" altLang="ja-JP"/>
          </a:p>
        </p:txBody>
      </p:sp>
    </p:spTree>
    <p:extLst>
      <p:ext uri="{BB962C8B-B14F-4D97-AF65-F5344CB8AC3E}">
        <p14:creationId xmlns:p14="http://schemas.microsoft.com/office/powerpoint/2010/main" val="361664047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3"/>
          <p:cNvSpPr>
            <a:spLocks noGrp="1" noChangeArrowheads="1"/>
          </p:cNvSpPr>
          <p:nvPr>
            <p:ph type="dt" sz="quarter" idx="1"/>
          </p:nvPr>
        </p:nvSpPr>
        <p:spPr>
          <a:noFill/>
        </p:spPr>
        <p:txBody>
          <a:bodyPr/>
          <a:lstStyle/>
          <a:p>
            <a:fld id="{E0F97605-2DAB-4BA4-9546-9AFAD979C542}" type="datetime8">
              <a:rPr lang="en-US" altLang="ja-JP"/>
              <a:pPr/>
              <a:t>6/18/2025 5:37 PM</a:t>
            </a:fld>
            <a:endParaRPr lang="en-US" altLang="ja-JP"/>
          </a:p>
        </p:txBody>
      </p:sp>
      <p:sp>
        <p:nvSpPr>
          <p:cNvPr id="38915" name="Rectangle 7"/>
          <p:cNvSpPr>
            <a:spLocks noGrp="1" noChangeArrowheads="1"/>
          </p:cNvSpPr>
          <p:nvPr>
            <p:ph type="sldNum" sz="quarter" idx="5"/>
          </p:nvPr>
        </p:nvSpPr>
        <p:spPr>
          <a:noFill/>
        </p:spPr>
        <p:txBody>
          <a:bodyPr/>
          <a:lstStyle/>
          <a:p>
            <a:fld id="{E002E5FF-962A-4A73-B820-974153EA34F5}" type="slidenum">
              <a:rPr lang="en-US" altLang="ja-JP"/>
              <a:pPr/>
              <a:t>16</a:t>
            </a:fld>
            <a:endParaRPr lang="en-US" altLang="ja-JP"/>
          </a:p>
        </p:txBody>
      </p:sp>
      <p:sp>
        <p:nvSpPr>
          <p:cNvPr id="38916" name="Rectangle 2"/>
          <p:cNvSpPr>
            <a:spLocks noGrp="1" noRot="1" noChangeAspect="1" noChangeArrowheads="1" noTextEdit="1"/>
          </p:cNvSpPr>
          <p:nvPr>
            <p:ph type="sldImg"/>
          </p:nvPr>
        </p:nvSpPr>
        <p:spPr>
          <a:ln/>
        </p:spPr>
      </p:sp>
      <p:sp>
        <p:nvSpPr>
          <p:cNvPr id="38917" name="Rectangle 3"/>
          <p:cNvSpPr>
            <a:spLocks noGrp="1" noChangeArrowheads="1"/>
          </p:cNvSpPr>
          <p:nvPr>
            <p:ph type="body" idx="1"/>
          </p:nvPr>
        </p:nvSpPr>
        <p:spPr>
          <a:noFill/>
          <a:ln/>
        </p:spPr>
        <p:txBody>
          <a:bodyPr/>
          <a:lstStyle/>
          <a:p>
            <a:pPr eaLnBrk="1" hangingPunct="1"/>
            <a:endParaRPr lang="ja-JP" altLang="ja-JP"/>
          </a:p>
        </p:txBody>
      </p:sp>
    </p:spTree>
    <p:extLst>
      <p:ext uri="{BB962C8B-B14F-4D97-AF65-F5344CB8AC3E}">
        <p14:creationId xmlns:p14="http://schemas.microsoft.com/office/powerpoint/2010/main" val="342978722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3"/>
          <p:cNvSpPr>
            <a:spLocks noGrp="1" noChangeArrowheads="1"/>
          </p:cNvSpPr>
          <p:nvPr>
            <p:ph type="dt" sz="quarter" idx="1"/>
          </p:nvPr>
        </p:nvSpPr>
        <p:spPr>
          <a:noFill/>
        </p:spPr>
        <p:txBody>
          <a:bodyPr/>
          <a:lstStyle/>
          <a:p>
            <a:fld id="{E0F97605-2DAB-4BA4-9546-9AFAD979C542}" type="datetime8">
              <a:rPr lang="en-US" altLang="ja-JP"/>
              <a:pPr/>
              <a:t>6/18/2025 5:37 PM</a:t>
            </a:fld>
            <a:endParaRPr lang="en-US" altLang="ja-JP"/>
          </a:p>
        </p:txBody>
      </p:sp>
      <p:sp>
        <p:nvSpPr>
          <p:cNvPr id="38915" name="Rectangle 7"/>
          <p:cNvSpPr>
            <a:spLocks noGrp="1" noChangeArrowheads="1"/>
          </p:cNvSpPr>
          <p:nvPr>
            <p:ph type="sldNum" sz="quarter" idx="5"/>
          </p:nvPr>
        </p:nvSpPr>
        <p:spPr>
          <a:noFill/>
        </p:spPr>
        <p:txBody>
          <a:bodyPr/>
          <a:lstStyle/>
          <a:p>
            <a:fld id="{E002E5FF-962A-4A73-B820-974153EA34F5}" type="slidenum">
              <a:rPr lang="en-US" altLang="ja-JP"/>
              <a:pPr/>
              <a:t>17</a:t>
            </a:fld>
            <a:endParaRPr lang="en-US" altLang="ja-JP"/>
          </a:p>
        </p:txBody>
      </p:sp>
      <p:sp>
        <p:nvSpPr>
          <p:cNvPr id="38916" name="Rectangle 2"/>
          <p:cNvSpPr>
            <a:spLocks noGrp="1" noRot="1" noChangeAspect="1" noChangeArrowheads="1" noTextEdit="1"/>
          </p:cNvSpPr>
          <p:nvPr>
            <p:ph type="sldImg"/>
          </p:nvPr>
        </p:nvSpPr>
        <p:spPr>
          <a:ln/>
        </p:spPr>
      </p:sp>
      <p:sp>
        <p:nvSpPr>
          <p:cNvPr id="38917" name="Rectangle 3"/>
          <p:cNvSpPr>
            <a:spLocks noGrp="1" noChangeArrowheads="1"/>
          </p:cNvSpPr>
          <p:nvPr>
            <p:ph type="body" idx="1"/>
          </p:nvPr>
        </p:nvSpPr>
        <p:spPr>
          <a:noFill/>
          <a:ln/>
        </p:spPr>
        <p:txBody>
          <a:bodyPr/>
          <a:lstStyle/>
          <a:p>
            <a:pPr eaLnBrk="1" hangingPunct="1"/>
            <a:endParaRPr lang="ja-JP" altLang="ja-JP"/>
          </a:p>
        </p:txBody>
      </p:sp>
    </p:spTree>
    <p:extLst>
      <p:ext uri="{BB962C8B-B14F-4D97-AF65-F5344CB8AC3E}">
        <p14:creationId xmlns:p14="http://schemas.microsoft.com/office/powerpoint/2010/main" val="13635398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日付プレースホルダー 3"/>
          <p:cNvSpPr>
            <a:spLocks noGrp="1"/>
          </p:cNvSpPr>
          <p:nvPr>
            <p:ph type="dt" idx="10"/>
          </p:nvPr>
        </p:nvSpPr>
        <p:spPr/>
        <p:txBody>
          <a:bodyPr/>
          <a:lstStyle/>
          <a:p>
            <a:pPr>
              <a:defRPr/>
            </a:pPr>
            <a:fld id="{09CB1168-961D-456A-AC38-60B30D647958}" type="datetime8">
              <a:rPr lang="en-US" smtClean="0"/>
              <a:pPr>
                <a:defRPr/>
              </a:pPr>
              <a:t>6/18/2025 5:37 PM</a:t>
            </a:fld>
            <a:endParaRPr lang="en-US" altLang="ja-JP"/>
          </a:p>
        </p:txBody>
      </p:sp>
      <p:sp>
        <p:nvSpPr>
          <p:cNvPr id="5" name="スライド番号プレースホルダー 4"/>
          <p:cNvSpPr>
            <a:spLocks noGrp="1"/>
          </p:cNvSpPr>
          <p:nvPr>
            <p:ph type="sldNum" sz="quarter" idx="11"/>
          </p:nvPr>
        </p:nvSpPr>
        <p:spPr/>
        <p:txBody>
          <a:bodyPr/>
          <a:lstStyle/>
          <a:p>
            <a:pPr>
              <a:defRPr/>
            </a:pPr>
            <a:fld id="{56DB1398-0BD8-4795-A1F2-1363C218C2BD}" type="slidenum">
              <a:rPr lang="en-US" altLang="ja-JP" smtClean="0"/>
              <a:pPr>
                <a:defRPr/>
              </a:pPr>
              <a:t>1</a:t>
            </a:fld>
            <a:endParaRPr lang="en-US" altLang="ja-JP"/>
          </a:p>
        </p:txBody>
      </p:sp>
    </p:spTree>
    <p:extLst>
      <p:ext uri="{BB962C8B-B14F-4D97-AF65-F5344CB8AC3E}">
        <p14:creationId xmlns:p14="http://schemas.microsoft.com/office/powerpoint/2010/main" val="36032983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3"/>
          <p:cNvSpPr>
            <a:spLocks noGrp="1" noChangeArrowheads="1"/>
          </p:cNvSpPr>
          <p:nvPr>
            <p:ph type="dt" sz="quarter" idx="1"/>
          </p:nvPr>
        </p:nvSpPr>
        <p:spPr>
          <a:noFill/>
        </p:spPr>
        <p:txBody>
          <a:bodyPr/>
          <a:lstStyle/>
          <a:p>
            <a:fld id="{E0F97605-2DAB-4BA4-9546-9AFAD979C542}" type="datetime8">
              <a:rPr lang="en-US" altLang="ja-JP"/>
              <a:pPr/>
              <a:t>6/18/2025 5:37 PM</a:t>
            </a:fld>
            <a:endParaRPr lang="en-US" altLang="ja-JP"/>
          </a:p>
        </p:txBody>
      </p:sp>
      <p:sp>
        <p:nvSpPr>
          <p:cNvPr id="38915" name="Rectangle 7"/>
          <p:cNvSpPr>
            <a:spLocks noGrp="1" noChangeArrowheads="1"/>
          </p:cNvSpPr>
          <p:nvPr>
            <p:ph type="sldNum" sz="quarter" idx="5"/>
          </p:nvPr>
        </p:nvSpPr>
        <p:spPr>
          <a:noFill/>
        </p:spPr>
        <p:txBody>
          <a:bodyPr/>
          <a:lstStyle/>
          <a:p>
            <a:fld id="{E002E5FF-962A-4A73-B820-974153EA34F5}" type="slidenum">
              <a:rPr lang="en-US" altLang="ja-JP"/>
              <a:pPr/>
              <a:t>2</a:t>
            </a:fld>
            <a:endParaRPr lang="en-US" altLang="ja-JP"/>
          </a:p>
        </p:txBody>
      </p:sp>
      <p:sp>
        <p:nvSpPr>
          <p:cNvPr id="38916" name="Rectangle 2"/>
          <p:cNvSpPr>
            <a:spLocks noGrp="1" noRot="1" noChangeAspect="1" noChangeArrowheads="1" noTextEdit="1"/>
          </p:cNvSpPr>
          <p:nvPr>
            <p:ph type="sldImg"/>
          </p:nvPr>
        </p:nvSpPr>
        <p:spPr>
          <a:ln/>
        </p:spPr>
      </p:sp>
      <p:sp>
        <p:nvSpPr>
          <p:cNvPr id="38917" name="Rectangle 3"/>
          <p:cNvSpPr>
            <a:spLocks noGrp="1" noChangeArrowheads="1"/>
          </p:cNvSpPr>
          <p:nvPr>
            <p:ph type="body" idx="1"/>
          </p:nvPr>
        </p:nvSpPr>
        <p:spPr>
          <a:noFill/>
          <a:ln/>
        </p:spPr>
        <p:txBody>
          <a:bodyPr/>
          <a:lstStyle/>
          <a:p>
            <a:pPr eaLnBrk="1" hangingPunct="1"/>
            <a:endParaRPr lang="ja-JP" altLang="ja-JP"/>
          </a:p>
        </p:txBody>
      </p:sp>
    </p:spTree>
    <p:extLst>
      <p:ext uri="{BB962C8B-B14F-4D97-AF65-F5344CB8AC3E}">
        <p14:creationId xmlns:p14="http://schemas.microsoft.com/office/powerpoint/2010/main" val="22697516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3"/>
          <p:cNvSpPr>
            <a:spLocks noGrp="1" noChangeArrowheads="1"/>
          </p:cNvSpPr>
          <p:nvPr>
            <p:ph type="dt" sz="quarter" idx="1"/>
          </p:nvPr>
        </p:nvSpPr>
        <p:spPr>
          <a:noFill/>
        </p:spPr>
        <p:txBody>
          <a:bodyPr/>
          <a:lstStyle/>
          <a:p>
            <a:fld id="{E0F97605-2DAB-4BA4-9546-9AFAD979C542}" type="datetime8">
              <a:rPr lang="en-US" altLang="ja-JP"/>
              <a:pPr/>
              <a:t>6/18/2025 5:37 PM</a:t>
            </a:fld>
            <a:endParaRPr lang="en-US" altLang="ja-JP"/>
          </a:p>
        </p:txBody>
      </p:sp>
      <p:sp>
        <p:nvSpPr>
          <p:cNvPr id="38915" name="Rectangle 7"/>
          <p:cNvSpPr>
            <a:spLocks noGrp="1" noChangeArrowheads="1"/>
          </p:cNvSpPr>
          <p:nvPr>
            <p:ph type="sldNum" sz="quarter" idx="5"/>
          </p:nvPr>
        </p:nvSpPr>
        <p:spPr>
          <a:noFill/>
        </p:spPr>
        <p:txBody>
          <a:bodyPr/>
          <a:lstStyle/>
          <a:p>
            <a:fld id="{E002E5FF-962A-4A73-B820-974153EA34F5}" type="slidenum">
              <a:rPr lang="en-US" altLang="ja-JP"/>
              <a:pPr/>
              <a:t>3</a:t>
            </a:fld>
            <a:endParaRPr lang="en-US" altLang="ja-JP"/>
          </a:p>
        </p:txBody>
      </p:sp>
      <p:sp>
        <p:nvSpPr>
          <p:cNvPr id="38916" name="Rectangle 2"/>
          <p:cNvSpPr>
            <a:spLocks noGrp="1" noRot="1" noChangeAspect="1" noChangeArrowheads="1" noTextEdit="1"/>
          </p:cNvSpPr>
          <p:nvPr>
            <p:ph type="sldImg"/>
          </p:nvPr>
        </p:nvSpPr>
        <p:spPr>
          <a:ln/>
        </p:spPr>
      </p:sp>
      <p:sp>
        <p:nvSpPr>
          <p:cNvPr id="38917" name="Rectangle 3"/>
          <p:cNvSpPr>
            <a:spLocks noGrp="1" noChangeArrowheads="1"/>
          </p:cNvSpPr>
          <p:nvPr>
            <p:ph type="body" idx="1"/>
          </p:nvPr>
        </p:nvSpPr>
        <p:spPr>
          <a:noFill/>
          <a:ln/>
        </p:spPr>
        <p:txBody>
          <a:bodyPr/>
          <a:lstStyle/>
          <a:p>
            <a:pPr eaLnBrk="1" hangingPunct="1"/>
            <a:endParaRPr lang="ja-JP" altLang="ja-JP"/>
          </a:p>
        </p:txBody>
      </p:sp>
    </p:spTree>
    <p:extLst>
      <p:ext uri="{BB962C8B-B14F-4D97-AF65-F5344CB8AC3E}">
        <p14:creationId xmlns:p14="http://schemas.microsoft.com/office/powerpoint/2010/main" val="27981874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3"/>
          <p:cNvSpPr>
            <a:spLocks noGrp="1" noChangeArrowheads="1"/>
          </p:cNvSpPr>
          <p:nvPr>
            <p:ph type="dt" sz="quarter" idx="1"/>
          </p:nvPr>
        </p:nvSpPr>
        <p:spPr>
          <a:noFill/>
        </p:spPr>
        <p:txBody>
          <a:bodyPr/>
          <a:lstStyle/>
          <a:p>
            <a:fld id="{E0F97605-2DAB-4BA4-9546-9AFAD979C542}" type="datetime8">
              <a:rPr lang="en-US" altLang="ja-JP"/>
              <a:pPr/>
              <a:t>6/18/2025 5:37 PM</a:t>
            </a:fld>
            <a:endParaRPr lang="en-US" altLang="ja-JP"/>
          </a:p>
        </p:txBody>
      </p:sp>
      <p:sp>
        <p:nvSpPr>
          <p:cNvPr id="38915" name="Rectangle 7"/>
          <p:cNvSpPr>
            <a:spLocks noGrp="1" noChangeArrowheads="1"/>
          </p:cNvSpPr>
          <p:nvPr>
            <p:ph type="sldNum" sz="quarter" idx="5"/>
          </p:nvPr>
        </p:nvSpPr>
        <p:spPr>
          <a:noFill/>
        </p:spPr>
        <p:txBody>
          <a:bodyPr/>
          <a:lstStyle/>
          <a:p>
            <a:fld id="{E002E5FF-962A-4A73-B820-974153EA34F5}" type="slidenum">
              <a:rPr lang="en-US" altLang="ja-JP"/>
              <a:pPr/>
              <a:t>4</a:t>
            </a:fld>
            <a:endParaRPr lang="en-US" altLang="ja-JP"/>
          </a:p>
        </p:txBody>
      </p:sp>
      <p:sp>
        <p:nvSpPr>
          <p:cNvPr id="38916" name="Rectangle 2"/>
          <p:cNvSpPr>
            <a:spLocks noGrp="1" noRot="1" noChangeAspect="1" noChangeArrowheads="1" noTextEdit="1"/>
          </p:cNvSpPr>
          <p:nvPr>
            <p:ph type="sldImg"/>
          </p:nvPr>
        </p:nvSpPr>
        <p:spPr>
          <a:ln/>
        </p:spPr>
      </p:sp>
      <p:sp>
        <p:nvSpPr>
          <p:cNvPr id="38917" name="Rectangle 3"/>
          <p:cNvSpPr>
            <a:spLocks noGrp="1" noChangeArrowheads="1"/>
          </p:cNvSpPr>
          <p:nvPr>
            <p:ph type="body" idx="1"/>
          </p:nvPr>
        </p:nvSpPr>
        <p:spPr>
          <a:noFill/>
          <a:ln/>
        </p:spPr>
        <p:txBody>
          <a:bodyPr/>
          <a:lstStyle/>
          <a:p>
            <a:pPr eaLnBrk="1" hangingPunct="1"/>
            <a:endParaRPr lang="ja-JP" altLang="ja-JP"/>
          </a:p>
        </p:txBody>
      </p:sp>
    </p:spTree>
    <p:extLst>
      <p:ext uri="{BB962C8B-B14F-4D97-AF65-F5344CB8AC3E}">
        <p14:creationId xmlns:p14="http://schemas.microsoft.com/office/powerpoint/2010/main" val="33172556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3"/>
          <p:cNvSpPr>
            <a:spLocks noGrp="1" noChangeArrowheads="1"/>
          </p:cNvSpPr>
          <p:nvPr>
            <p:ph type="dt" sz="quarter" idx="1"/>
          </p:nvPr>
        </p:nvSpPr>
        <p:spPr>
          <a:noFill/>
        </p:spPr>
        <p:txBody>
          <a:bodyPr/>
          <a:lstStyle/>
          <a:p>
            <a:fld id="{E0F97605-2DAB-4BA4-9546-9AFAD979C542}" type="datetime8">
              <a:rPr lang="en-US" altLang="ja-JP"/>
              <a:pPr/>
              <a:t>6/18/2025 5:37 PM</a:t>
            </a:fld>
            <a:endParaRPr lang="en-US" altLang="ja-JP"/>
          </a:p>
        </p:txBody>
      </p:sp>
      <p:sp>
        <p:nvSpPr>
          <p:cNvPr id="38915" name="Rectangle 7"/>
          <p:cNvSpPr>
            <a:spLocks noGrp="1" noChangeArrowheads="1"/>
          </p:cNvSpPr>
          <p:nvPr>
            <p:ph type="sldNum" sz="quarter" idx="5"/>
          </p:nvPr>
        </p:nvSpPr>
        <p:spPr>
          <a:noFill/>
        </p:spPr>
        <p:txBody>
          <a:bodyPr/>
          <a:lstStyle/>
          <a:p>
            <a:fld id="{E002E5FF-962A-4A73-B820-974153EA34F5}" type="slidenum">
              <a:rPr lang="en-US" altLang="ja-JP"/>
              <a:pPr/>
              <a:t>5</a:t>
            </a:fld>
            <a:endParaRPr lang="en-US" altLang="ja-JP"/>
          </a:p>
        </p:txBody>
      </p:sp>
      <p:sp>
        <p:nvSpPr>
          <p:cNvPr id="38916" name="Rectangle 2"/>
          <p:cNvSpPr>
            <a:spLocks noGrp="1" noRot="1" noChangeAspect="1" noChangeArrowheads="1" noTextEdit="1"/>
          </p:cNvSpPr>
          <p:nvPr>
            <p:ph type="sldImg"/>
          </p:nvPr>
        </p:nvSpPr>
        <p:spPr>
          <a:ln/>
        </p:spPr>
      </p:sp>
      <p:sp>
        <p:nvSpPr>
          <p:cNvPr id="38917" name="Rectangle 3"/>
          <p:cNvSpPr>
            <a:spLocks noGrp="1" noChangeArrowheads="1"/>
          </p:cNvSpPr>
          <p:nvPr>
            <p:ph type="body" idx="1"/>
          </p:nvPr>
        </p:nvSpPr>
        <p:spPr>
          <a:noFill/>
          <a:ln/>
        </p:spPr>
        <p:txBody>
          <a:bodyPr/>
          <a:lstStyle/>
          <a:p>
            <a:pPr eaLnBrk="1" hangingPunct="1"/>
            <a:endParaRPr lang="ja-JP" altLang="ja-JP"/>
          </a:p>
        </p:txBody>
      </p:sp>
    </p:spTree>
    <p:extLst>
      <p:ext uri="{BB962C8B-B14F-4D97-AF65-F5344CB8AC3E}">
        <p14:creationId xmlns:p14="http://schemas.microsoft.com/office/powerpoint/2010/main" val="42445331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日付プレースホルダー 3"/>
          <p:cNvSpPr>
            <a:spLocks noGrp="1"/>
          </p:cNvSpPr>
          <p:nvPr>
            <p:ph type="dt" idx="10"/>
          </p:nvPr>
        </p:nvSpPr>
        <p:spPr/>
        <p:txBody>
          <a:bodyPr/>
          <a:lstStyle/>
          <a:p>
            <a:pPr>
              <a:defRPr/>
            </a:pPr>
            <a:fld id="{09CB1168-961D-456A-AC38-60B30D647958}" type="datetime8">
              <a:rPr lang="en-US" smtClean="0"/>
              <a:pPr>
                <a:defRPr/>
              </a:pPr>
              <a:t>6/18/2025 5:37 PM</a:t>
            </a:fld>
            <a:endParaRPr lang="en-US" altLang="ja-JP"/>
          </a:p>
        </p:txBody>
      </p:sp>
      <p:sp>
        <p:nvSpPr>
          <p:cNvPr id="5" name="スライド番号プレースホルダー 4"/>
          <p:cNvSpPr>
            <a:spLocks noGrp="1"/>
          </p:cNvSpPr>
          <p:nvPr>
            <p:ph type="sldNum" sz="quarter" idx="11"/>
          </p:nvPr>
        </p:nvSpPr>
        <p:spPr/>
        <p:txBody>
          <a:bodyPr/>
          <a:lstStyle/>
          <a:p>
            <a:pPr>
              <a:defRPr/>
            </a:pPr>
            <a:fld id="{56DB1398-0BD8-4795-A1F2-1363C218C2BD}" type="slidenum">
              <a:rPr lang="en-US" altLang="ja-JP" smtClean="0"/>
              <a:pPr>
                <a:defRPr/>
              </a:pPr>
              <a:t>6</a:t>
            </a:fld>
            <a:endParaRPr lang="en-US" altLang="ja-JP"/>
          </a:p>
        </p:txBody>
      </p:sp>
    </p:spTree>
    <p:extLst>
      <p:ext uri="{BB962C8B-B14F-4D97-AF65-F5344CB8AC3E}">
        <p14:creationId xmlns:p14="http://schemas.microsoft.com/office/powerpoint/2010/main" val="28466230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3"/>
          <p:cNvSpPr>
            <a:spLocks noGrp="1" noChangeArrowheads="1"/>
          </p:cNvSpPr>
          <p:nvPr>
            <p:ph type="dt" sz="quarter" idx="1"/>
          </p:nvPr>
        </p:nvSpPr>
        <p:spPr>
          <a:noFill/>
        </p:spPr>
        <p:txBody>
          <a:bodyPr/>
          <a:lstStyle/>
          <a:p>
            <a:fld id="{E0F97605-2DAB-4BA4-9546-9AFAD979C542}" type="datetime8">
              <a:rPr lang="en-US" altLang="ja-JP"/>
              <a:pPr/>
              <a:t>6/18/2025 5:37 PM</a:t>
            </a:fld>
            <a:endParaRPr lang="en-US" altLang="ja-JP"/>
          </a:p>
        </p:txBody>
      </p:sp>
      <p:sp>
        <p:nvSpPr>
          <p:cNvPr id="38915" name="Rectangle 7"/>
          <p:cNvSpPr>
            <a:spLocks noGrp="1" noChangeArrowheads="1"/>
          </p:cNvSpPr>
          <p:nvPr>
            <p:ph type="sldNum" sz="quarter" idx="5"/>
          </p:nvPr>
        </p:nvSpPr>
        <p:spPr>
          <a:noFill/>
        </p:spPr>
        <p:txBody>
          <a:bodyPr/>
          <a:lstStyle/>
          <a:p>
            <a:fld id="{E002E5FF-962A-4A73-B820-974153EA34F5}" type="slidenum">
              <a:rPr lang="en-US" altLang="ja-JP"/>
              <a:pPr/>
              <a:t>7</a:t>
            </a:fld>
            <a:endParaRPr lang="en-US" altLang="ja-JP"/>
          </a:p>
        </p:txBody>
      </p:sp>
      <p:sp>
        <p:nvSpPr>
          <p:cNvPr id="38916" name="Rectangle 2"/>
          <p:cNvSpPr>
            <a:spLocks noGrp="1" noRot="1" noChangeAspect="1" noChangeArrowheads="1" noTextEdit="1"/>
          </p:cNvSpPr>
          <p:nvPr>
            <p:ph type="sldImg"/>
          </p:nvPr>
        </p:nvSpPr>
        <p:spPr>
          <a:ln/>
        </p:spPr>
      </p:sp>
      <p:sp>
        <p:nvSpPr>
          <p:cNvPr id="38917" name="Rectangle 3"/>
          <p:cNvSpPr>
            <a:spLocks noGrp="1" noChangeArrowheads="1"/>
          </p:cNvSpPr>
          <p:nvPr>
            <p:ph type="body" idx="1"/>
          </p:nvPr>
        </p:nvSpPr>
        <p:spPr>
          <a:noFill/>
          <a:ln/>
        </p:spPr>
        <p:txBody>
          <a:bodyPr/>
          <a:lstStyle/>
          <a:p>
            <a:pPr eaLnBrk="1" hangingPunct="1"/>
            <a:endParaRPr lang="ja-JP" altLang="ja-JP"/>
          </a:p>
        </p:txBody>
      </p:sp>
    </p:spTree>
    <p:extLst>
      <p:ext uri="{BB962C8B-B14F-4D97-AF65-F5344CB8AC3E}">
        <p14:creationId xmlns:p14="http://schemas.microsoft.com/office/powerpoint/2010/main" val="34480786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3"/>
          <p:cNvSpPr>
            <a:spLocks noGrp="1" noChangeArrowheads="1"/>
          </p:cNvSpPr>
          <p:nvPr>
            <p:ph type="dt" sz="quarter" idx="1"/>
          </p:nvPr>
        </p:nvSpPr>
        <p:spPr>
          <a:noFill/>
        </p:spPr>
        <p:txBody>
          <a:bodyPr/>
          <a:lstStyle/>
          <a:p>
            <a:fld id="{E0F97605-2DAB-4BA4-9546-9AFAD979C542}" type="datetime8">
              <a:rPr lang="en-US" altLang="ja-JP"/>
              <a:pPr/>
              <a:t>6/18/2025 5:37 PM</a:t>
            </a:fld>
            <a:endParaRPr lang="en-US" altLang="ja-JP"/>
          </a:p>
        </p:txBody>
      </p:sp>
      <p:sp>
        <p:nvSpPr>
          <p:cNvPr id="38915" name="Rectangle 7"/>
          <p:cNvSpPr>
            <a:spLocks noGrp="1" noChangeArrowheads="1"/>
          </p:cNvSpPr>
          <p:nvPr>
            <p:ph type="sldNum" sz="quarter" idx="5"/>
          </p:nvPr>
        </p:nvSpPr>
        <p:spPr>
          <a:noFill/>
        </p:spPr>
        <p:txBody>
          <a:bodyPr/>
          <a:lstStyle/>
          <a:p>
            <a:fld id="{E002E5FF-962A-4A73-B820-974153EA34F5}" type="slidenum">
              <a:rPr lang="en-US" altLang="ja-JP"/>
              <a:pPr/>
              <a:t>8</a:t>
            </a:fld>
            <a:endParaRPr lang="en-US" altLang="ja-JP"/>
          </a:p>
        </p:txBody>
      </p:sp>
      <p:sp>
        <p:nvSpPr>
          <p:cNvPr id="38916" name="Rectangle 2"/>
          <p:cNvSpPr>
            <a:spLocks noGrp="1" noRot="1" noChangeAspect="1" noChangeArrowheads="1" noTextEdit="1"/>
          </p:cNvSpPr>
          <p:nvPr>
            <p:ph type="sldImg"/>
          </p:nvPr>
        </p:nvSpPr>
        <p:spPr>
          <a:ln/>
        </p:spPr>
      </p:sp>
      <p:sp>
        <p:nvSpPr>
          <p:cNvPr id="38917" name="Rectangle 3"/>
          <p:cNvSpPr>
            <a:spLocks noGrp="1" noChangeArrowheads="1"/>
          </p:cNvSpPr>
          <p:nvPr>
            <p:ph type="body" idx="1"/>
          </p:nvPr>
        </p:nvSpPr>
        <p:spPr>
          <a:noFill/>
          <a:ln/>
        </p:spPr>
        <p:txBody>
          <a:bodyPr/>
          <a:lstStyle/>
          <a:p>
            <a:pPr eaLnBrk="1" hangingPunct="1"/>
            <a:endParaRPr lang="ja-JP" altLang="ja-JP"/>
          </a:p>
        </p:txBody>
      </p:sp>
    </p:spTree>
    <p:extLst>
      <p:ext uri="{BB962C8B-B14F-4D97-AF65-F5344CB8AC3E}">
        <p14:creationId xmlns:p14="http://schemas.microsoft.com/office/powerpoint/2010/main" val="78170472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3.xml"/><Relationship Id="rId4" Type="http://schemas.openxmlformats.org/officeDocument/2006/relationships/image" Target="../media/image1.emf"/></Relationships>
</file>

<file path=ppt/slideLayouts/_rels/slideLayout2.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5.xml"/><Relationship Id="rId1" Type="http://schemas.openxmlformats.org/officeDocument/2006/relationships/tags" Target="../tags/tag4.xml"/><Relationship Id="rId5" Type="http://schemas.openxmlformats.org/officeDocument/2006/relationships/image" Target="../media/image1.emf"/><Relationship Id="rId4" Type="http://schemas.openxmlformats.org/officeDocument/2006/relationships/oleObject" Target="../embeddings/oleObject3.bin"/></Relationships>
</file>

<file path=ppt/slideLayouts/_rels/slideLayout3.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6.xml"/><Relationship Id="rId4" Type="http://schemas.openxmlformats.org/officeDocument/2006/relationships/image" Target="../media/image1.emf"/></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表紙">
    <p:spTree>
      <p:nvGrpSpPr>
        <p:cNvPr id="1" name=""/>
        <p:cNvGrpSpPr/>
        <p:nvPr/>
      </p:nvGrpSpPr>
      <p:grpSpPr>
        <a:xfrm>
          <a:off x="0" y="0"/>
          <a:ext cx="0" cy="0"/>
          <a:chOff x="0" y="0"/>
          <a:chExt cx="0" cy="0"/>
        </a:xfrm>
      </p:grpSpPr>
      <p:graphicFrame>
        <p:nvGraphicFramePr>
          <p:cNvPr id="2" name="オブジェクト 1" hidden="1"/>
          <p:cNvGraphicFramePr>
            <a:graphicFrameLocks noChangeAspect="1"/>
          </p:cNvGraphicFramePr>
          <p:nvPr userDrawn="1">
            <p:custDataLst>
              <p:tags r:id="rId1"/>
            </p:custDataLst>
            <p:extLst>
              <p:ext uri="{D42A27DB-BD31-4B8C-83A1-F6EECF244321}">
                <p14:modId xmlns:p14="http://schemas.microsoft.com/office/powerpoint/2010/main" val="65076552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554" imgH="551" progId="TCLayout.ActiveDocument.1">
                  <p:embed/>
                </p:oleObj>
              </mc:Choice>
              <mc:Fallback>
                <p:oleObj name="think-cell スライド" r:id="rId3" imgW="554" imgH="551" progId="TCLayout.ActiveDocument.1">
                  <p:embed/>
                  <p:pic>
                    <p:nvPicPr>
                      <p:cNvPr id="2" name="オブジェクト 1" hidden="1"/>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41667" name="Rectangle 3"/>
          <p:cNvSpPr>
            <a:spLocks noGrp="1" noChangeArrowheads="1"/>
          </p:cNvSpPr>
          <p:nvPr>
            <p:ph type="ctrTitle" hasCustomPrompt="1"/>
          </p:nvPr>
        </p:nvSpPr>
        <p:spPr>
          <a:xfrm>
            <a:off x="2720975" y="3179425"/>
            <a:ext cx="6769100" cy="430887"/>
          </a:xfrm>
        </p:spPr>
        <p:txBody>
          <a:bodyPr anchor="ctr"/>
          <a:lstStyle>
            <a:lvl1pPr hangingPunct="0">
              <a:defRPr sz="2800">
                <a:latin typeface="Meiryo UI" panose="020B0604030504040204" pitchFamily="50" charset="-128"/>
                <a:ea typeface="Meiryo UI" panose="020B0604030504040204" pitchFamily="50" charset="-128"/>
                <a:sym typeface="Meiryo UI" panose="020B0604030504040204" pitchFamily="50" charset="-128"/>
              </a:defRPr>
            </a:lvl1pPr>
          </a:lstStyle>
          <a:p>
            <a:r>
              <a:rPr kumimoji="1" lang="ja-JP" altLang="en-US" dirty="0"/>
              <a:t>タイトル</a:t>
            </a:r>
            <a:r>
              <a:rPr kumimoji="1" lang="en-US" altLang="ja-JP" dirty="0"/>
              <a:t>MSP</a:t>
            </a:r>
            <a:r>
              <a:rPr kumimoji="1" lang="ja-JP" altLang="en-US" dirty="0"/>
              <a:t>ゴシック</a:t>
            </a:r>
            <a:r>
              <a:rPr kumimoji="1" lang="en-US" altLang="ja-JP" dirty="0"/>
              <a:t>28pt</a:t>
            </a:r>
            <a:r>
              <a:rPr lang="ja-JP" altLang="en-US" dirty="0"/>
              <a:t>□□□□</a:t>
            </a:r>
          </a:p>
        </p:txBody>
      </p:sp>
      <p:sp>
        <p:nvSpPr>
          <p:cNvPr id="43" name="テキスト プレースホルダ 41"/>
          <p:cNvSpPr>
            <a:spLocks noGrp="1"/>
          </p:cNvSpPr>
          <p:nvPr>
            <p:ph type="body" sz="quarter" idx="10" hasCustomPrompt="1"/>
          </p:nvPr>
        </p:nvSpPr>
        <p:spPr>
          <a:xfrm>
            <a:off x="2574925" y="2458885"/>
            <a:ext cx="2904641" cy="301778"/>
          </a:xfrm>
          <a:noFill/>
          <a:ln w="9525" algn="ctr">
            <a:noFill/>
            <a:miter lim="800000"/>
            <a:headEnd/>
            <a:tailEnd/>
          </a:ln>
        </p:spPr>
        <p:txBody>
          <a:bodyPr wrap="none" lIns="0" tIns="35988" rIns="0" bIns="49511" anchor="b">
            <a:spAutoFit/>
          </a:bodyPr>
          <a:lstStyle>
            <a:lvl1pPr algn="l" rtl="0" eaLnBrk="0" fontAlgn="base" hangingPunct="0">
              <a:lnSpc>
                <a:spcPct val="100000"/>
              </a:lnSpc>
              <a:spcBef>
                <a:spcPct val="0"/>
              </a:spcBef>
              <a:spcAft>
                <a:spcPct val="0"/>
              </a:spcAft>
              <a:buClrTx/>
              <a:buFontTx/>
              <a:buNone/>
              <a:defRPr kumimoji="1" lang="ja-JP" altLang="en-US" sz="1400" kern="1200" dirty="0" smtClean="0">
                <a:solidFill>
                  <a:schemeClr val="tx1"/>
                </a:solidFill>
                <a:latin typeface="Meiryo UI" panose="020B0604030504040204" pitchFamily="50" charset="-128"/>
                <a:ea typeface="Meiryo UI" panose="020B0604030504040204" pitchFamily="50" charset="-128"/>
                <a:cs typeface="+mn-cs"/>
                <a:sym typeface="Meiryo UI" panose="020B0604030504040204" pitchFamily="50" charset="-128"/>
              </a:defRPr>
            </a:lvl1pPr>
            <a:lvl2pPr algn="l" rtl="0" eaLnBrk="0" fontAlgn="base" hangingPunct="0">
              <a:lnSpc>
                <a:spcPct val="100000"/>
              </a:lnSpc>
              <a:spcBef>
                <a:spcPct val="0"/>
              </a:spcBef>
              <a:spcAft>
                <a:spcPct val="0"/>
              </a:spcAft>
              <a:buClrTx/>
              <a:buFontTx/>
              <a:buNone/>
              <a:defRPr kumimoji="1" lang="ja-JP" altLang="en-US" sz="1400" kern="1200" dirty="0" smtClean="0">
                <a:solidFill>
                  <a:schemeClr val="tx1"/>
                </a:solidFill>
                <a:latin typeface="Arial" charset="0"/>
                <a:ea typeface="ＭＳ Ｐゴシック" charset="-128"/>
                <a:cs typeface="+mn-cs"/>
              </a:defRPr>
            </a:lvl2pPr>
            <a:lvl3pPr algn="l" rtl="0" eaLnBrk="0" fontAlgn="base" hangingPunct="0">
              <a:lnSpc>
                <a:spcPct val="100000"/>
              </a:lnSpc>
              <a:spcBef>
                <a:spcPct val="0"/>
              </a:spcBef>
              <a:spcAft>
                <a:spcPct val="0"/>
              </a:spcAft>
              <a:buClrTx/>
              <a:buFontTx/>
              <a:buNone/>
              <a:defRPr kumimoji="1" lang="ja-JP" altLang="en-US" sz="1400" kern="1200" dirty="0" smtClean="0">
                <a:solidFill>
                  <a:schemeClr val="tx1"/>
                </a:solidFill>
                <a:latin typeface="Arial" charset="0"/>
                <a:ea typeface="ＭＳ Ｐゴシック" charset="-128"/>
                <a:cs typeface="+mn-cs"/>
              </a:defRPr>
            </a:lvl3pPr>
            <a:lvl4pPr algn="l" rtl="0" eaLnBrk="0" fontAlgn="base" hangingPunct="0">
              <a:lnSpc>
                <a:spcPct val="100000"/>
              </a:lnSpc>
              <a:spcBef>
                <a:spcPct val="0"/>
              </a:spcBef>
              <a:spcAft>
                <a:spcPct val="0"/>
              </a:spcAft>
              <a:buClrTx/>
              <a:buFontTx/>
              <a:buNone/>
              <a:defRPr kumimoji="1" lang="ja-JP" altLang="en-US" sz="1400" kern="1200" dirty="0" smtClean="0">
                <a:solidFill>
                  <a:schemeClr val="tx1"/>
                </a:solidFill>
                <a:latin typeface="Arial" charset="0"/>
                <a:ea typeface="ＭＳ Ｐゴシック" charset="-128"/>
                <a:cs typeface="+mn-cs"/>
              </a:defRPr>
            </a:lvl4pPr>
            <a:lvl5pPr algn="l" rtl="0" eaLnBrk="0" fontAlgn="base" hangingPunct="0">
              <a:lnSpc>
                <a:spcPct val="100000"/>
              </a:lnSpc>
              <a:spcBef>
                <a:spcPct val="0"/>
              </a:spcBef>
              <a:spcAft>
                <a:spcPct val="0"/>
              </a:spcAft>
              <a:buClrTx/>
              <a:buFontTx/>
              <a:buNone/>
              <a:defRPr kumimoji="1" lang="ja-JP" altLang="en-US" sz="1400" kern="1200" dirty="0">
                <a:solidFill>
                  <a:schemeClr val="tx1"/>
                </a:solidFill>
                <a:latin typeface="Arial" charset="0"/>
                <a:ea typeface="ＭＳ Ｐゴシック" charset="-128"/>
                <a:cs typeface="+mn-cs"/>
              </a:defRPr>
            </a:lvl5pPr>
          </a:lstStyle>
          <a:p>
            <a:pPr lvl="0"/>
            <a:r>
              <a:rPr kumimoji="1" lang="ja-JP" altLang="en-US" dirty="0"/>
              <a:t>予備タイトル（使用しない場合は削除）</a:t>
            </a:r>
          </a:p>
        </p:txBody>
      </p:sp>
      <p:sp>
        <p:nvSpPr>
          <p:cNvPr id="46" name="テキスト プレースホルダ 44"/>
          <p:cNvSpPr>
            <a:spLocks noGrp="1"/>
          </p:cNvSpPr>
          <p:nvPr>
            <p:ph type="body" sz="quarter" idx="11" hasCustomPrompt="1"/>
          </p:nvPr>
        </p:nvSpPr>
        <p:spPr>
          <a:xfrm>
            <a:off x="2714625" y="4419600"/>
            <a:ext cx="1615827" cy="301778"/>
          </a:xfrm>
          <a:noFill/>
          <a:ln w="9525">
            <a:noFill/>
            <a:miter lim="800000"/>
            <a:headEnd/>
            <a:tailEnd/>
          </a:ln>
        </p:spPr>
        <p:txBody>
          <a:bodyPr wrap="none" lIns="0" tIns="35988" rIns="0" bIns="49511" anchor="t" anchorCtr="0">
            <a:spAutoFit/>
          </a:bodyPr>
          <a:lstStyle>
            <a:lvl1pPr algn="l" rtl="0" eaLnBrk="0" fontAlgn="base" hangingPunct="0">
              <a:lnSpc>
                <a:spcPct val="100000"/>
              </a:lnSpc>
              <a:spcBef>
                <a:spcPct val="0"/>
              </a:spcBef>
              <a:spcAft>
                <a:spcPct val="0"/>
              </a:spcAft>
              <a:buClrTx/>
              <a:buFontTx/>
              <a:buNone/>
              <a:defRPr kumimoji="1" lang="ja-JP" altLang="en-US" sz="1400" kern="1200" dirty="0" smtClean="0">
                <a:solidFill>
                  <a:schemeClr val="tx1"/>
                </a:solidFill>
                <a:latin typeface="Meiryo UI" panose="020B0604030504040204" pitchFamily="50" charset="-128"/>
                <a:ea typeface="Meiryo UI" panose="020B0604030504040204" pitchFamily="50" charset="-128"/>
                <a:cs typeface="+mn-cs"/>
                <a:sym typeface="Meiryo UI" panose="020B0604030504040204" pitchFamily="50" charset="-128"/>
              </a:defRPr>
            </a:lvl1pPr>
            <a:lvl2pPr algn="l" rtl="0" eaLnBrk="0" fontAlgn="base" hangingPunct="0">
              <a:lnSpc>
                <a:spcPct val="100000"/>
              </a:lnSpc>
              <a:spcBef>
                <a:spcPct val="0"/>
              </a:spcBef>
              <a:spcAft>
                <a:spcPct val="0"/>
              </a:spcAft>
              <a:buClrTx/>
              <a:buFontTx/>
              <a:buNone/>
              <a:defRPr kumimoji="1" lang="ja-JP" altLang="en-US" sz="1400" kern="1200" dirty="0" smtClean="0">
                <a:solidFill>
                  <a:schemeClr val="tx1"/>
                </a:solidFill>
                <a:latin typeface="Arial" charset="0"/>
                <a:ea typeface="ＭＳ Ｐゴシック" charset="-128"/>
                <a:cs typeface="+mn-cs"/>
              </a:defRPr>
            </a:lvl2pPr>
            <a:lvl3pPr algn="l" rtl="0" eaLnBrk="0" fontAlgn="base" hangingPunct="0">
              <a:lnSpc>
                <a:spcPct val="100000"/>
              </a:lnSpc>
              <a:spcBef>
                <a:spcPct val="0"/>
              </a:spcBef>
              <a:spcAft>
                <a:spcPct val="0"/>
              </a:spcAft>
              <a:buClrTx/>
              <a:buFontTx/>
              <a:buNone/>
              <a:defRPr kumimoji="1" lang="ja-JP" altLang="en-US" sz="1400" kern="1200" dirty="0" smtClean="0">
                <a:solidFill>
                  <a:schemeClr val="tx1"/>
                </a:solidFill>
                <a:latin typeface="Arial" charset="0"/>
                <a:ea typeface="ＭＳ Ｐゴシック" charset="-128"/>
                <a:cs typeface="+mn-cs"/>
              </a:defRPr>
            </a:lvl3pPr>
            <a:lvl4pPr algn="l" rtl="0" eaLnBrk="0" fontAlgn="base" hangingPunct="0">
              <a:lnSpc>
                <a:spcPct val="100000"/>
              </a:lnSpc>
              <a:spcBef>
                <a:spcPct val="0"/>
              </a:spcBef>
              <a:spcAft>
                <a:spcPct val="0"/>
              </a:spcAft>
              <a:buClrTx/>
              <a:buFontTx/>
              <a:buNone/>
              <a:defRPr kumimoji="1" lang="ja-JP" altLang="en-US" sz="1400" kern="1200" dirty="0" smtClean="0">
                <a:solidFill>
                  <a:schemeClr val="tx1"/>
                </a:solidFill>
                <a:latin typeface="Arial" charset="0"/>
                <a:ea typeface="ＭＳ Ｐゴシック" charset="-128"/>
                <a:cs typeface="+mn-cs"/>
              </a:defRPr>
            </a:lvl4pPr>
            <a:lvl5pPr algn="l" rtl="0" eaLnBrk="0" fontAlgn="base" hangingPunct="0">
              <a:lnSpc>
                <a:spcPct val="100000"/>
              </a:lnSpc>
              <a:spcBef>
                <a:spcPct val="0"/>
              </a:spcBef>
              <a:spcAft>
                <a:spcPct val="0"/>
              </a:spcAft>
              <a:buClrTx/>
              <a:buFontTx/>
              <a:buNone/>
              <a:defRPr kumimoji="1" lang="ja-JP" altLang="en-US" sz="1400" kern="1200" dirty="0">
                <a:solidFill>
                  <a:schemeClr val="tx1"/>
                </a:solidFill>
                <a:latin typeface="Arial" charset="0"/>
                <a:ea typeface="ＭＳ Ｐゴシック" charset="-128"/>
                <a:cs typeface="+mn-cs"/>
              </a:defRPr>
            </a:lvl5pPr>
          </a:lstStyle>
          <a:p>
            <a:pPr lvl="0"/>
            <a:r>
              <a:rPr kumimoji="1" lang="ja-JP" altLang="en-US" dirty="0"/>
              <a:t>○○○○年○月○日</a:t>
            </a:r>
          </a:p>
        </p:txBody>
      </p:sp>
      <p:sp>
        <p:nvSpPr>
          <p:cNvPr id="50" name="テキスト プレースホルダ 48"/>
          <p:cNvSpPr>
            <a:spLocks noGrp="1"/>
          </p:cNvSpPr>
          <p:nvPr>
            <p:ph type="body" sz="quarter" idx="12" hasCustomPrompt="1"/>
          </p:nvPr>
        </p:nvSpPr>
        <p:spPr>
          <a:xfrm>
            <a:off x="2727129" y="784506"/>
            <a:ext cx="2348400" cy="424888"/>
          </a:xfrm>
          <a:noFill/>
          <a:ln w="9525">
            <a:noFill/>
            <a:miter lim="800000"/>
            <a:headEnd/>
            <a:tailEnd/>
          </a:ln>
        </p:spPr>
        <p:txBody>
          <a:bodyPr wrap="none" lIns="0" tIns="35988" rIns="0" bIns="49511" anchor="t" anchorCtr="0">
            <a:spAutoFit/>
          </a:bodyPr>
          <a:lstStyle>
            <a:lvl1pPr algn="l" rtl="0" eaLnBrk="0" fontAlgn="base" hangingPunct="0">
              <a:lnSpc>
                <a:spcPct val="100000"/>
              </a:lnSpc>
              <a:spcBef>
                <a:spcPct val="0"/>
              </a:spcBef>
              <a:spcAft>
                <a:spcPct val="0"/>
              </a:spcAft>
              <a:buClrTx/>
              <a:buFontTx/>
              <a:buNone/>
              <a:defRPr kumimoji="1" lang="zh-CN" altLang="en-US" sz="2200" b="1" kern="1200" dirty="0" smtClean="0">
                <a:solidFill>
                  <a:schemeClr val="tx1"/>
                </a:solidFill>
                <a:latin typeface="Meiryo UI" panose="020B0604030504040204" pitchFamily="50" charset="-128"/>
                <a:ea typeface="Meiryo UI" panose="020B0604030504040204" pitchFamily="50" charset="-128"/>
                <a:cs typeface="+mn-cs"/>
                <a:sym typeface="Meiryo UI" panose="020B0604030504040204" pitchFamily="50" charset="-128"/>
              </a:defRPr>
            </a:lvl1pPr>
          </a:lstStyle>
          <a:p>
            <a:pPr lvl="0"/>
            <a:r>
              <a:rPr kumimoji="1" lang="zh-CN" altLang="en-US" dirty="0"/>
              <a:t>○○株式会社 御中</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セクション見出し">
    <p:spTree>
      <p:nvGrpSpPr>
        <p:cNvPr id="1" name=""/>
        <p:cNvGrpSpPr/>
        <p:nvPr/>
      </p:nvGrpSpPr>
      <p:grpSpPr>
        <a:xfrm>
          <a:off x="0" y="0"/>
          <a:ext cx="0" cy="0"/>
          <a:chOff x="0" y="0"/>
          <a:chExt cx="0" cy="0"/>
        </a:xfrm>
      </p:grpSpPr>
      <p:graphicFrame>
        <p:nvGraphicFramePr>
          <p:cNvPr id="3" name="オブジェクト 2" hidden="1"/>
          <p:cNvGraphicFramePr>
            <a:graphicFrameLocks noChangeAspect="1"/>
          </p:cNvGraphicFramePr>
          <p:nvPr userDrawn="1">
            <p:custDataLst>
              <p:tags r:id="rId1"/>
            </p:custDataLst>
            <p:extLst>
              <p:ext uri="{D42A27DB-BD31-4B8C-83A1-F6EECF244321}">
                <p14:modId xmlns:p14="http://schemas.microsoft.com/office/powerpoint/2010/main" val="53746506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4" imgW="554" imgH="551" progId="TCLayout.ActiveDocument.1">
                  <p:embed/>
                </p:oleObj>
              </mc:Choice>
              <mc:Fallback>
                <p:oleObj name="think-cell スライド" r:id="rId4" imgW="554" imgH="551" progId="TCLayout.ActiveDocument.1">
                  <p:embed/>
                  <p:pic>
                    <p:nvPicPr>
                      <p:cNvPr id="3" name="オブジェクト 2"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正方形/長方形 3" hidden="1"/>
          <p:cNvSpPr/>
          <p:nvPr userDrawn="1">
            <p:custDataLst>
              <p:tags r:id="rId2"/>
            </p:custDataLst>
          </p:nvPr>
        </p:nvSpPr>
        <p:spPr bwMode="auto">
          <a:xfrm>
            <a:off x="0" y="0"/>
            <a:ext cx="158750" cy="158750"/>
          </a:xfrm>
          <a:prstGeom prst="rect">
            <a:avLst/>
          </a:prstGeom>
          <a:solidFill>
            <a:schemeClr val="accent1"/>
          </a:solidFill>
          <a:ln w="12700" cap="flat" cmpd="sng" algn="ctr">
            <a:solidFill>
              <a:schemeClr val="bg2"/>
            </a:solid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lvl="0" indent="0" algn="ctr" defTabSz="914400" rtl="0" eaLnBrk="1" fontAlgn="base" latinLnBrk="0" hangingPunct="1">
              <a:lnSpc>
                <a:spcPct val="120000"/>
              </a:lnSpc>
              <a:spcBef>
                <a:spcPct val="50000"/>
              </a:spcBef>
              <a:spcAft>
                <a:spcPct val="0"/>
              </a:spcAft>
              <a:buClr>
                <a:schemeClr val="bg2"/>
              </a:buClr>
              <a:buSzTx/>
              <a:buFont typeface="Wingdings" pitchFamily="2" charset="2"/>
              <a:buNone/>
              <a:tabLst/>
            </a:pPr>
            <a:endParaRPr kumimoji="1" lang="ja-JP" altLang="en-US" sz="2800" b="1" i="0" u="none" strike="noStrike" cap="none" normalizeH="0" baseline="0" dirty="0">
              <a:ln>
                <a:noFill/>
              </a:ln>
              <a:solidFill>
                <a:srgbClr val="000000"/>
              </a:solidFill>
              <a:effectLst/>
              <a:latin typeface="Meiryo UI" panose="020B0604030504040204" pitchFamily="50" charset="-128"/>
              <a:ea typeface="Meiryo UI" panose="020B0604030504040204" pitchFamily="50" charset="-128"/>
              <a:cs typeface="+mj-cs"/>
              <a:sym typeface="Meiryo UI" panose="020B0604030504040204" pitchFamily="50" charset="-128"/>
            </a:endParaRPr>
          </a:p>
        </p:txBody>
      </p:sp>
      <p:sp>
        <p:nvSpPr>
          <p:cNvPr id="36" name="テキスト ボックス 35"/>
          <p:cNvSpPr txBox="1"/>
          <p:nvPr userDrawn="1"/>
        </p:nvSpPr>
        <p:spPr>
          <a:xfrm>
            <a:off x="9083675" y="6477000"/>
            <a:ext cx="406400" cy="260350"/>
          </a:xfrm>
          <a:prstGeom prst="rect">
            <a:avLst/>
          </a:prstGeom>
          <a:noFill/>
        </p:spPr>
        <p:txBody>
          <a:bodyPr wrap="none"/>
          <a:lstStyle/>
          <a:p>
            <a:pPr algn="r">
              <a:defRPr/>
            </a:pPr>
            <a:fld id="{5B83CBD0-757A-40FF-BAE8-D8C56A0E7A67}" type="slidenum">
              <a:rPr lang="ja-JP" altLang="en-US">
                <a:latin typeface="Meiryo UI" panose="020B0604030504040204" pitchFamily="50" charset="-128"/>
                <a:ea typeface="Meiryo UI" panose="020B0604030504040204" pitchFamily="50" charset="-128"/>
                <a:sym typeface="Meiryo UI" panose="020B0604030504040204" pitchFamily="50" charset="-128"/>
              </a:rPr>
              <a:pPr algn="r">
                <a:defRPr/>
              </a:pPr>
              <a:t>‹#›</a:t>
            </a:fld>
            <a:endParaRPr lang="ja-JP" altLang="en-US" dirty="0">
              <a:latin typeface="Meiryo UI" panose="020B0604030504040204" pitchFamily="50" charset="-128"/>
              <a:ea typeface="Meiryo UI" panose="020B0604030504040204" pitchFamily="50" charset="-128"/>
              <a:sym typeface="Meiryo UI" panose="020B0604030504040204" pitchFamily="50" charset="-128"/>
            </a:endParaRPr>
          </a:p>
        </p:txBody>
      </p:sp>
      <p:sp>
        <p:nvSpPr>
          <p:cNvPr id="37" name="テキスト ボックス 36"/>
          <p:cNvSpPr txBox="1"/>
          <p:nvPr userDrawn="1"/>
        </p:nvSpPr>
        <p:spPr>
          <a:xfrm>
            <a:off x="9297988" y="6477000"/>
            <a:ext cx="347662" cy="258763"/>
          </a:xfrm>
          <a:prstGeom prst="rect">
            <a:avLst/>
          </a:prstGeom>
          <a:noFill/>
        </p:spPr>
        <p:txBody>
          <a:bodyPr wrap="none"/>
          <a:lstStyle/>
          <a:p>
            <a:pPr algn="l">
              <a:defRPr/>
            </a:pPr>
            <a:r>
              <a:rPr lang="en-US" altLang="ja-JP" dirty="0">
                <a:solidFill>
                  <a:schemeClr val="bg1"/>
                </a:solidFill>
                <a:latin typeface="Meiryo UI" panose="020B0604030504040204" pitchFamily="50" charset="-128"/>
                <a:ea typeface="Meiryo UI" panose="020B0604030504040204" pitchFamily="50" charset="-128"/>
                <a:sym typeface="Meiryo UI" panose="020B0604030504040204" pitchFamily="50" charset="-128"/>
              </a:rPr>
              <a:t>/</a:t>
            </a:r>
            <a:r>
              <a:rPr lang="ja-JP" altLang="en-US" dirty="0">
                <a:solidFill>
                  <a:schemeClr val="bg1"/>
                </a:solidFill>
                <a:latin typeface="Meiryo UI" panose="020B0604030504040204" pitchFamily="50" charset="-128"/>
                <a:ea typeface="Meiryo UI" panose="020B0604030504040204" pitchFamily="50" charset="-128"/>
                <a:sym typeface="Meiryo UI" panose="020B0604030504040204" pitchFamily="50" charset="-128"/>
              </a:rPr>
              <a:t>●</a:t>
            </a:r>
          </a:p>
        </p:txBody>
      </p:sp>
      <p:sp>
        <p:nvSpPr>
          <p:cNvPr id="241667" name="Rectangle 3"/>
          <p:cNvSpPr>
            <a:spLocks noGrp="1" noChangeArrowheads="1"/>
          </p:cNvSpPr>
          <p:nvPr>
            <p:ph type="ctrTitle" hasCustomPrompt="1"/>
          </p:nvPr>
        </p:nvSpPr>
        <p:spPr>
          <a:xfrm>
            <a:off x="2720975" y="1826875"/>
            <a:ext cx="6769100" cy="430887"/>
          </a:xfrm>
        </p:spPr>
        <p:txBody>
          <a:bodyPr anchor="ctr"/>
          <a:lstStyle>
            <a:lvl1pPr hangingPunct="0">
              <a:defRPr sz="2800">
                <a:latin typeface="Meiryo UI" panose="020B0604030504040204" pitchFamily="50" charset="-128"/>
                <a:ea typeface="Meiryo UI" panose="020B0604030504040204" pitchFamily="50" charset="-128"/>
                <a:sym typeface="Meiryo UI" panose="020B0604030504040204" pitchFamily="50" charset="-128"/>
              </a:defRPr>
            </a:lvl1pPr>
          </a:lstStyle>
          <a:p>
            <a:r>
              <a:rPr kumimoji="1" lang="en-US" altLang="ja-JP" dirty="0"/>
              <a:t>I.</a:t>
            </a:r>
            <a:r>
              <a:rPr kumimoji="1" lang="ja-JP" altLang="en-US" dirty="0"/>
              <a:t> タイトル</a:t>
            </a:r>
            <a:r>
              <a:rPr kumimoji="1" lang="en-US" altLang="ja-JP" dirty="0"/>
              <a:t>MSP</a:t>
            </a:r>
            <a:r>
              <a:rPr kumimoji="1" lang="ja-JP" altLang="en-US" dirty="0"/>
              <a:t>ゴシック</a:t>
            </a:r>
            <a:r>
              <a:rPr kumimoji="1" lang="en-US" altLang="ja-JP" dirty="0"/>
              <a:t>28pt</a:t>
            </a:r>
            <a:r>
              <a:rPr lang="ja-JP" altLang="en-US" dirty="0"/>
              <a:t>□□□□</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本文スライド">
    <p:spTree>
      <p:nvGrpSpPr>
        <p:cNvPr id="1" name=""/>
        <p:cNvGrpSpPr/>
        <p:nvPr/>
      </p:nvGrpSpPr>
      <p:grpSpPr>
        <a:xfrm>
          <a:off x="0" y="0"/>
          <a:ext cx="0" cy="0"/>
          <a:chOff x="0" y="0"/>
          <a:chExt cx="0" cy="0"/>
        </a:xfrm>
      </p:grpSpPr>
      <p:graphicFrame>
        <p:nvGraphicFramePr>
          <p:cNvPr id="3" name="オブジェクト 2" hidden="1"/>
          <p:cNvGraphicFramePr>
            <a:graphicFrameLocks noChangeAspect="1"/>
          </p:cNvGraphicFramePr>
          <p:nvPr userDrawn="1">
            <p:custDataLst>
              <p:tags r:id="rId1"/>
            </p:custDataLst>
            <p:extLst>
              <p:ext uri="{D42A27DB-BD31-4B8C-83A1-F6EECF244321}">
                <p14:modId xmlns:p14="http://schemas.microsoft.com/office/powerpoint/2010/main" val="25103962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554" imgH="551" progId="TCLayout.ActiveDocument.1">
                  <p:embed/>
                </p:oleObj>
              </mc:Choice>
              <mc:Fallback>
                <p:oleObj name="think-cell スライド" r:id="rId3" imgW="554" imgH="551" progId="TCLayout.ActiveDocument.1">
                  <p:embed/>
                  <p:pic>
                    <p:nvPicPr>
                      <p:cNvPr id="3" name="オブジェクト 2" hidden="1"/>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タイトル 1"/>
          <p:cNvSpPr>
            <a:spLocks noGrp="1"/>
          </p:cNvSpPr>
          <p:nvPr>
            <p:ph type="title" hasCustomPrompt="1"/>
          </p:nvPr>
        </p:nvSpPr>
        <p:spPr>
          <a:xfrm>
            <a:off x="406400" y="662087"/>
            <a:ext cx="9061450" cy="307777"/>
          </a:xfrm>
          <a:noFill/>
          <a:ln w="9525">
            <a:noFill/>
            <a:miter lim="800000"/>
            <a:headEnd/>
            <a:tailEnd/>
          </a:ln>
        </p:spPr>
        <p:txBody>
          <a:bodyPr vert="horz" wrap="square" lIns="0" tIns="0" rIns="0" bIns="0" numCol="1" anchor="ctr" anchorCtr="0" compatLnSpc="1">
            <a:prstTxWarp prst="textNoShape">
              <a:avLst/>
            </a:prstTxWarp>
            <a:spAutoFit/>
          </a:bodyPr>
          <a:lstStyle>
            <a:lvl1pPr>
              <a:spcBef>
                <a:spcPts val="600"/>
              </a:spcBef>
              <a:defRPr kumimoji="1" lang="ja-JP" altLang="en-US" sz="2000" b="1" dirty="0">
                <a:solidFill>
                  <a:schemeClr val="tx2"/>
                </a:solidFill>
                <a:latin typeface="Meiryo UI" panose="020B0604030504040204" pitchFamily="50" charset="-128"/>
                <a:ea typeface="Meiryo UI" panose="020B0604030504040204" pitchFamily="50" charset="-128"/>
                <a:cs typeface="+mj-cs"/>
                <a:sym typeface="Meiryo UI" panose="020B0604030504040204" pitchFamily="50" charset="-128"/>
              </a:defRPr>
            </a:lvl1pPr>
          </a:lstStyle>
          <a:p>
            <a:pPr lvl="0" algn="l" defTabSz="990600" rtl="0" eaLnBrk="0" fontAlgn="base" hangingPunct="0">
              <a:spcBef>
                <a:spcPct val="0"/>
              </a:spcBef>
              <a:spcAft>
                <a:spcPct val="0"/>
              </a:spcAft>
            </a:pPr>
            <a:r>
              <a:rPr lang="ja-JP" altLang="en-US" dirty="0"/>
              <a:t>タイトル</a:t>
            </a:r>
            <a:r>
              <a:rPr lang="en-US" altLang="ja-JP" dirty="0"/>
              <a:t>MSP</a:t>
            </a:r>
            <a:r>
              <a:rPr lang="ja-JP" altLang="en-US" dirty="0"/>
              <a:t>ゴシック</a:t>
            </a:r>
            <a:r>
              <a:rPr lang="en-US" altLang="ja-JP" dirty="0"/>
              <a:t>20pt□□□□</a:t>
            </a:r>
            <a:endParaRPr lang="ja-JP" alt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em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oleObject" Target="../embeddings/oleObject1.bin"/><Relationship Id="rId5" Type="http://schemas.openxmlformats.org/officeDocument/2006/relationships/tags" Target="../tags/tag2.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2" name="オブジェクト 1" hidden="1"/>
          <p:cNvGraphicFramePr>
            <a:graphicFrameLocks noChangeAspect="1"/>
          </p:cNvGraphicFramePr>
          <p:nvPr userDrawn="1">
            <p:custDataLst>
              <p:tags r:id="rId5"/>
            </p:custDataLst>
            <p:extLst>
              <p:ext uri="{D42A27DB-BD31-4B8C-83A1-F6EECF244321}">
                <p14:modId xmlns:p14="http://schemas.microsoft.com/office/powerpoint/2010/main" val="150011420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6" imgW="554" imgH="551" progId="TCLayout.ActiveDocument.1">
                  <p:embed/>
                </p:oleObj>
              </mc:Choice>
              <mc:Fallback>
                <p:oleObj name="think-cell スライド" r:id="rId6" imgW="554" imgH="551" progId="TCLayout.ActiveDocument.1">
                  <p:embed/>
                  <p:pic>
                    <p:nvPicPr>
                      <p:cNvPr id="2" name="オブジェクト 1" hidden="1"/>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38" name="テキスト ボックス 37"/>
          <p:cNvSpPr txBox="1"/>
          <p:nvPr userDrawn="1"/>
        </p:nvSpPr>
        <p:spPr>
          <a:xfrm>
            <a:off x="9083675" y="6477000"/>
            <a:ext cx="406400" cy="260350"/>
          </a:xfrm>
          <a:prstGeom prst="rect">
            <a:avLst/>
          </a:prstGeom>
          <a:noFill/>
        </p:spPr>
        <p:txBody>
          <a:bodyPr wrap="none"/>
          <a:lstStyle/>
          <a:p>
            <a:pPr algn="r">
              <a:defRPr/>
            </a:pPr>
            <a:fld id="{54FC02CB-9E9B-446E-AF88-F271348760CE}" type="slidenum">
              <a:rPr lang="ja-JP" altLang="en-US">
                <a:latin typeface="Meiryo UI" panose="020B0604030504040204" pitchFamily="50" charset="-128"/>
                <a:ea typeface="Meiryo UI" panose="020B0604030504040204" pitchFamily="50" charset="-128"/>
                <a:sym typeface="Meiryo UI" panose="020B0604030504040204" pitchFamily="50" charset="-128"/>
              </a:rPr>
              <a:pPr algn="r">
                <a:defRPr/>
              </a:pPr>
              <a:t>‹#›</a:t>
            </a:fld>
            <a:endParaRPr lang="ja-JP" altLang="en-US" dirty="0">
              <a:latin typeface="Meiryo UI" panose="020B0604030504040204" pitchFamily="50" charset="-128"/>
              <a:ea typeface="Meiryo UI" panose="020B0604030504040204" pitchFamily="50" charset="-128"/>
              <a:sym typeface="Meiryo UI" panose="020B0604030504040204" pitchFamily="50" charset="-128"/>
            </a:endParaRPr>
          </a:p>
        </p:txBody>
      </p:sp>
      <p:sp>
        <p:nvSpPr>
          <p:cNvPr id="39" name="テキスト ボックス 38"/>
          <p:cNvSpPr txBox="1"/>
          <p:nvPr userDrawn="1"/>
        </p:nvSpPr>
        <p:spPr>
          <a:xfrm>
            <a:off x="9297988" y="6477000"/>
            <a:ext cx="347662" cy="258763"/>
          </a:xfrm>
          <a:prstGeom prst="rect">
            <a:avLst/>
          </a:prstGeom>
          <a:noFill/>
        </p:spPr>
        <p:txBody>
          <a:bodyPr wrap="none"/>
          <a:lstStyle/>
          <a:p>
            <a:pPr algn="l">
              <a:defRPr/>
            </a:pPr>
            <a:r>
              <a:rPr lang="en-US" altLang="ja-JP" dirty="0">
                <a:solidFill>
                  <a:schemeClr val="bg1"/>
                </a:solidFill>
                <a:latin typeface="Meiryo UI" panose="020B0604030504040204" pitchFamily="50" charset="-128"/>
                <a:ea typeface="Meiryo UI" panose="020B0604030504040204" pitchFamily="50" charset="-128"/>
                <a:sym typeface="Meiryo UI" panose="020B0604030504040204" pitchFamily="50" charset="-128"/>
              </a:rPr>
              <a:t>/</a:t>
            </a:r>
            <a:r>
              <a:rPr lang="ja-JP" altLang="en-US" dirty="0">
                <a:solidFill>
                  <a:schemeClr val="bg1"/>
                </a:solidFill>
                <a:latin typeface="Meiryo UI" panose="020B0604030504040204" pitchFamily="50" charset="-128"/>
                <a:ea typeface="Meiryo UI" panose="020B0604030504040204" pitchFamily="50" charset="-128"/>
                <a:sym typeface="Meiryo UI" panose="020B0604030504040204" pitchFamily="50" charset="-128"/>
              </a:rPr>
              <a:t>●</a:t>
            </a:r>
          </a:p>
        </p:txBody>
      </p:sp>
      <p:sp>
        <p:nvSpPr>
          <p:cNvPr id="1029" name="Rectangle 35"/>
          <p:cNvSpPr>
            <a:spLocks noGrp="1" noChangeArrowheads="1"/>
          </p:cNvSpPr>
          <p:nvPr userDrawn="1">
            <p:ph type="title"/>
          </p:nvPr>
        </p:nvSpPr>
        <p:spPr bwMode="auto">
          <a:xfrm>
            <a:off x="406400" y="662087"/>
            <a:ext cx="9061450" cy="307777"/>
          </a:xfrm>
          <a:prstGeom prst="rect">
            <a:avLst/>
          </a:prstGeom>
          <a:noFill/>
          <a:ln w="9525">
            <a:noFill/>
            <a:miter lim="800000"/>
            <a:headEnd/>
            <a:tailEnd/>
          </a:ln>
        </p:spPr>
        <p:txBody>
          <a:bodyPr vert="horz" wrap="square" lIns="0" tIns="0" rIns="0" bIns="0" numCol="1" anchor="ctr" anchorCtr="0" compatLnSpc="1">
            <a:prstTxWarp prst="textNoShape">
              <a:avLst/>
            </a:prstTxWarp>
            <a:spAutoFit/>
          </a:bodyPr>
          <a:lstStyle/>
          <a:p>
            <a:pPr lvl="0"/>
            <a:r>
              <a:rPr lang="ja-JP" altLang="en-US" dirty="0"/>
              <a:t>マスタータイトルの書式設定</a:t>
            </a:r>
          </a:p>
        </p:txBody>
      </p:sp>
      <p:sp>
        <p:nvSpPr>
          <p:cNvPr id="1030" name="Rectangle 37"/>
          <p:cNvSpPr>
            <a:spLocks noGrp="1" noChangeArrowheads="1"/>
          </p:cNvSpPr>
          <p:nvPr userDrawn="1">
            <p:ph type="body" idx="1"/>
          </p:nvPr>
        </p:nvSpPr>
        <p:spPr bwMode="auto">
          <a:xfrm>
            <a:off x="419100" y="1285875"/>
            <a:ext cx="9064625" cy="516572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ja-JP" altLang="en-US" dirty="0"/>
              <a:t>第 </a:t>
            </a:r>
            <a:r>
              <a:rPr lang="en-US" altLang="ja-JP" dirty="0"/>
              <a:t>1 </a:t>
            </a:r>
            <a:r>
              <a:rPr lang="ja-JP" altLang="en-US" dirty="0"/>
              <a:t>レベル</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p:txBody>
      </p:sp>
      <p:sp>
        <p:nvSpPr>
          <p:cNvPr id="240676" name="Line 36"/>
          <p:cNvSpPr>
            <a:spLocks noChangeShapeType="1"/>
          </p:cNvSpPr>
          <p:nvPr userDrawn="1"/>
        </p:nvSpPr>
        <p:spPr bwMode="auto">
          <a:xfrm flipV="1">
            <a:off x="374650" y="549275"/>
            <a:ext cx="9156654" cy="0"/>
          </a:xfrm>
          <a:prstGeom prst="line">
            <a:avLst/>
          </a:prstGeom>
          <a:noFill/>
          <a:ln w="25400">
            <a:solidFill>
              <a:srgbClr val="E60000"/>
            </a:solidFill>
            <a:round/>
            <a:headEnd/>
            <a:tailEnd/>
          </a:ln>
          <a:effectLst/>
        </p:spPr>
        <p:txBody>
          <a:bodyPr>
            <a:spAutoFit/>
          </a:bodyPr>
          <a:lstStyle/>
          <a:p>
            <a:pPr>
              <a:defRPr/>
            </a:pPr>
            <a:endParaRPr lang="ja-JP" altLang="en-US">
              <a:latin typeface="Meiryo UI" panose="020B0604030504040204" pitchFamily="50" charset="-128"/>
              <a:ea typeface="Meiryo UI" panose="020B0604030504040204" pitchFamily="50" charset="-128"/>
              <a:sym typeface="Meiryo UI" panose="020B0604030504040204" pitchFamily="50" charset="-128"/>
            </a:endParaRPr>
          </a:p>
        </p:txBody>
      </p:sp>
      <p:sp>
        <p:nvSpPr>
          <p:cNvPr id="240681" name="Line 41"/>
          <p:cNvSpPr>
            <a:spLocks noChangeShapeType="1"/>
          </p:cNvSpPr>
          <p:nvPr userDrawn="1"/>
        </p:nvSpPr>
        <p:spPr bwMode="auto">
          <a:xfrm flipV="1">
            <a:off x="374650" y="1082675"/>
            <a:ext cx="9161463" cy="0"/>
          </a:xfrm>
          <a:prstGeom prst="line">
            <a:avLst/>
          </a:prstGeom>
          <a:noFill/>
          <a:ln w="15875">
            <a:solidFill>
              <a:srgbClr val="808080"/>
            </a:solidFill>
            <a:round/>
            <a:headEnd/>
            <a:tailEnd/>
          </a:ln>
          <a:effectLst/>
        </p:spPr>
        <p:txBody>
          <a:bodyPr>
            <a:spAutoFit/>
          </a:bodyPr>
          <a:lstStyle/>
          <a:p>
            <a:pPr>
              <a:defRPr/>
            </a:pPr>
            <a:endParaRPr lang="ja-JP" altLang="en-US">
              <a:latin typeface="Meiryo UI" panose="020B0604030504040204" pitchFamily="50" charset="-128"/>
              <a:ea typeface="Meiryo UI" panose="020B0604030504040204" pitchFamily="50" charset="-128"/>
              <a:sym typeface="Meiryo UI" panose="020B0604030504040204" pitchFamily="50" charset="-128"/>
            </a:endParaRPr>
          </a:p>
        </p:txBody>
      </p:sp>
    </p:spTree>
  </p:cSld>
  <p:clrMap bg1="lt1" tx1="dk1" bg2="lt2" tx2="dk2" accent1="accent1" accent2="accent2" accent3="accent3" accent4="accent4" accent5="accent5" accent6="accent6" hlink="hlink" folHlink="folHlink"/>
  <p:sldLayoutIdLst>
    <p:sldLayoutId id="2147483670" r:id="rId1"/>
    <p:sldLayoutId id="2147483671" r:id="rId2"/>
    <p:sldLayoutId id="2147483668" r:id="rId3"/>
  </p:sldLayoutIdLst>
  <p:hf hdr="0" ftr="0" dt="0"/>
  <p:txStyles>
    <p:titleStyle>
      <a:lvl1pPr algn="l" defTabSz="990600" rtl="0" eaLnBrk="0" fontAlgn="base" hangingPunct="0">
        <a:spcBef>
          <a:spcPct val="0"/>
        </a:spcBef>
        <a:spcAft>
          <a:spcPct val="0"/>
        </a:spcAft>
        <a:defRPr kumimoji="1" sz="2000" b="1">
          <a:solidFill>
            <a:schemeClr val="tx2"/>
          </a:solidFill>
          <a:latin typeface="Meiryo UI" panose="020B0604030504040204" pitchFamily="50" charset="-128"/>
          <a:ea typeface="Meiryo UI" panose="020B0604030504040204" pitchFamily="50" charset="-128"/>
          <a:cs typeface="+mj-cs"/>
          <a:sym typeface="Meiryo UI" panose="020B0604030504040204" pitchFamily="50" charset="-128"/>
        </a:defRPr>
      </a:lvl1pPr>
      <a:lvl2pPr algn="l" defTabSz="990600" rtl="0" eaLnBrk="0" fontAlgn="base" hangingPunct="0">
        <a:spcBef>
          <a:spcPct val="0"/>
        </a:spcBef>
        <a:spcAft>
          <a:spcPct val="0"/>
        </a:spcAft>
        <a:defRPr kumimoji="1" sz="2000" b="1">
          <a:solidFill>
            <a:schemeClr val="tx2"/>
          </a:solidFill>
          <a:latin typeface="Arial" charset="0"/>
          <a:ea typeface="ＭＳ Ｐゴシック" charset="-128"/>
        </a:defRPr>
      </a:lvl2pPr>
      <a:lvl3pPr algn="l" defTabSz="990600" rtl="0" eaLnBrk="0" fontAlgn="base" hangingPunct="0">
        <a:spcBef>
          <a:spcPct val="0"/>
        </a:spcBef>
        <a:spcAft>
          <a:spcPct val="0"/>
        </a:spcAft>
        <a:defRPr kumimoji="1" sz="2000" b="1">
          <a:solidFill>
            <a:schemeClr val="tx2"/>
          </a:solidFill>
          <a:latin typeface="Arial" charset="0"/>
          <a:ea typeface="ＭＳ Ｐゴシック" charset="-128"/>
        </a:defRPr>
      </a:lvl3pPr>
      <a:lvl4pPr algn="l" defTabSz="990600" rtl="0" eaLnBrk="0" fontAlgn="base" hangingPunct="0">
        <a:spcBef>
          <a:spcPct val="0"/>
        </a:spcBef>
        <a:spcAft>
          <a:spcPct val="0"/>
        </a:spcAft>
        <a:defRPr kumimoji="1" sz="2000" b="1">
          <a:solidFill>
            <a:schemeClr val="tx2"/>
          </a:solidFill>
          <a:latin typeface="Arial" charset="0"/>
          <a:ea typeface="ＭＳ Ｐゴシック" charset="-128"/>
        </a:defRPr>
      </a:lvl4pPr>
      <a:lvl5pPr algn="l" defTabSz="990600" rtl="0" eaLnBrk="0" fontAlgn="base" hangingPunct="0">
        <a:spcBef>
          <a:spcPct val="0"/>
        </a:spcBef>
        <a:spcAft>
          <a:spcPct val="0"/>
        </a:spcAft>
        <a:defRPr kumimoji="1" sz="2000" b="1">
          <a:solidFill>
            <a:schemeClr val="tx2"/>
          </a:solidFill>
          <a:latin typeface="Arial" charset="0"/>
          <a:ea typeface="ＭＳ Ｐゴシック" charset="-128"/>
        </a:defRPr>
      </a:lvl5pPr>
      <a:lvl6pPr marL="457200" algn="l" defTabSz="990600" rtl="0" fontAlgn="base">
        <a:spcBef>
          <a:spcPct val="0"/>
        </a:spcBef>
        <a:spcAft>
          <a:spcPct val="0"/>
        </a:spcAft>
        <a:defRPr kumimoji="1" sz="2000" b="1">
          <a:solidFill>
            <a:schemeClr val="tx2"/>
          </a:solidFill>
          <a:latin typeface="Arial" charset="0"/>
          <a:ea typeface="ＭＳ Ｐゴシック" charset="-128"/>
        </a:defRPr>
      </a:lvl6pPr>
      <a:lvl7pPr marL="914400" algn="l" defTabSz="990600" rtl="0" fontAlgn="base">
        <a:spcBef>
          <a:spcPct val="0"/>
        </a:spcBef>
        <a:spcAft>
          <a:spcPct val="0"/>
        </a:spcAft>
        <a:defRPr kumimoji="1" sz="2000" b="1">
          <a:solidFill>
            <a:schemeClr val="tx2"/>
          </a:solidFill>
          <a:latin typeface="Arial" charset="0"/>
          <a:ea typeface="ＭＳ Ｐゴシック" charset="-128"/>
        </a:defRPr>
      </a:lvl7pPr>
      <a:lvl8pPr marL="1371600" algn="l" defTabSz="990600" rtl="0" fontAlgn="base">
        <a:spcBef>
          <a:spcPct val="0"/>
        </a:spcBef>
        <a:spcAft>
          <a:spcPct val="0"/>
        </a:spcAft>
        <a:defRPr kumimoji="1" sz="2000" b="1">
          <a:solidFill>
            <a:schemeClr val="tx2"/>
          </a:solidFill>
          <a:latin typeface="Arial" charset="0"/>
          <a:ea typeface="ＭＳ Ｐゴシック" charset="-128"/>
        </a:defRPr>
      </a:lvl8pPr>
      <a:lvl9pPr marL="1828800" algn="l" defTabSz="990600" rtl="0" fontAlgn="base">
        <a:spcBef>
          <a:spcPct val="0"/>
        </a:spcBef>
        <a:spcAft>
          <a:spcPct val="0"/>
        </a:spcAft>
        <a:defRPr kumimoji="1" sz="2000" b="1">
          <a:solidFill>
            <a:schemeClr val="tx2"/>
          </a:solidFill>
          <a:latin typeface="Arial" charset="0"/>
          <a:ea typeface="ＭＳ Ｐゴシック" charset="-128"/>
        </a:defRPr>
      </a:lvl9pPr>
    </p:titleStyle>
    <p:bodyStyle>
      <a:lvl1pPr marL="266700" indent="-266700" algn="l" rtl="0" eaLnBrk="0" fontAlgn="base" hangingPunct="0">
        <a:lnSpc>
          <a:spcPct val="120000"/>
        </a:lnSpc>
        <a:spcBef>
          <a:spcPts val="600"/>
        </a:spcBef>
        <a:spcAft>
          <a:spcPct val="0"/>
        </a:spcAft>
        <a:buClr>
          <a:schemeClr val="bg2"/>
        </a:buClr>
        <a:buFont typeface="Wingdings" pitchFamily="2" charset="2"/>
        <a:buChar char="n"/>
        <a:defRPr kumimoji="1" sz="1400">
          <a:solidFill>
            <a:srgbClr val="000000"/>
          </a:solidFill>
          <a:latin typeface="Meiryo UI" panose="020B0604030504040204" pitchFamily="50" charset="-128"/>
          <a:ea typeface="Meiryo UI" panose="020B0604030504040204" pitchFamily="50" charset="-128"/>
          <a:cs typeface="+mn-cs"/>
          <a:sym typeface="Meiryo UI" panose="020B0604030504040204" pitchFamily="50" charset="-128"/>
        </a:defRPr>
      </a:lvl1pPr>
      <a:lvl2pPr marL="539750" indent="-271463" algn="l" rtl="0" eaLnBrk="0" fontAlgn="base" hangingPunct="0">
        <a:lnSpc>
          <a:spcPct val="120000"/>
        </a:lnSpc>
        <a:spcBef>
          <a:spcPts val="600"/>
        </a:spcBef>
        <a:spcAft>
          <a:spcPct val="0"/>
        </a:spcAft>
        <a:buClr>
          <a:schemeClr val="bg2"/>
        </a:buClr>
        <a:buFont typeface="Wingdings" pitchFamily="2" charset="2"/>
        <a:buChar char="l"/>
        <a:defRPr kumimoji="1" sz="1200">
          <a:solidFill>
            <a:srgbClr val="000000"/>
          </a:solidFill>
          <a:latin typeface="Meiryo UI" panose="020B0604030504040204" pitchFamily="50" charset="-128"/>
          <a:ea typeface="Meiryo UI" panose="020B0604030504040204" pitchFamily="50" charset="-128"/>
          <a:sym typeface="Meiryo UI" panose="020B0604030504040204" pitchFamily="50" charset="-128"/>
        </a:defRPr>
      </a:lvl2pPr>
      <a:lvl3pPr marL="812800" indent="-271463" algn="l" rtl="0" eaLnBrk="0" fontAlgn="base" hangingPunct="0">
        <a:lnSpc>
          <a:spcPct val="120000"/>
        </a:lnSpc>
        <a:spcBef>
          <a:spcPts val="600"/>
        </a:spcBef>
        <a:spcAft>
          <a:spcPct val="0"/>
        </a:spcAft>
        <a:buClr>
          <a:schemeClr val="bg2"/>
        </a:buClr>
        <a:buFont typeface="ＭＳ Ｐゴシック" charset="-128"/>
        <a:buChar char="–"/>
        <a:defRPr sz="1200">
          <a:solidFill>
            <a:srgbClr val="000000"/>
          </a:solidFill>
          <a:latin typeface="Meiryo UI" panose="020B0604030504040204" pitchFamily="50" charset="-128"/>
          <a:ea typeface="Meiryo UI" panose="020B0604030504040204" pitchFamily="50" charset="-128"/>
          <a:sym typeface="Meiryo UI" panose="020B0604030504040204" pitchFamily="50" charset="-128"/>
        </a:defRPr>
      </a:lvl3pPr>
      <a:lvl4pPr marL="1079500" indent="-265113" algn="l" rtl="0" eaLnBrk="0" fontAlgn="base" hangingPunct="0">
        <a:lnSpc>
          <a:spcPct val="120000"/>
        </a:lnSpc>
        <a:spcBef>
          <a:spcPts val="600"/>
        </a:spcBef>
        <a:spcAft>
          <a:spcPct val="0"/>
        </a:spcAft>
        <a:buClr>
          <a:schemeClr val="bg2"/>
        </a:buClr>
        <a:buFont typeface="ＭＳ Ｐゴシック" charset="-128"/>
        <a:buChar char="–"/>
        <a:defRPr kumimoji="1" sz="1200">
          <a:solidFill>
            <a:srgbClr val="000000"/>
          </a:solidFill>
          <a:latin typeface="Meiryo UI" panose="020B0604030504040204" pitchFamily="50" charset="-128"/>
          <a:ea typeface="Meiryo UI" panose="020B0604030504040204" pitchFamily="50" charset="-128"/>
          <a:sym typeface="Meiryo UI" panose="020B0604030504040204" pitchFamily="50" charset="-128"/>
        </a:defRPr>
      </a:lvl4pPr>
      <a:lvl5pPr marL="1968500" indent="-268288" algn="just" defTabSz="990600" rtl="0" eaLnBrk="0" fontAlgn="base" hangingPunct="0">
        <a:lnSpc>
          <a:spcPct val="120000"/>
        </a:lnSpc>
        <a:spcBef>
          <a:spcPct val="30000"/>
        </a:spcBef>
        <a:spcAft>
          <a:spcPct val="0"/>
        </a:spcAft>
        <a:buClr>
          <a:schemeClr val="bg2"/>
        </a:buClr>
        <a:buFont typeface="ＭＳ Ｐ明朝" charset="-128"/>
        <a:buChar char="–"/>
        <a:defRPr kumimoji="1" sz="1200">
          <a:solidFill>
            <a:schemeClr val="tx1"/>
          </a:solidFill>
          <a:latin typeface="+mn-lt"/>
          <a:ea typeface="+mn-ea"/>
        </a:defRPr>
      </a:lvl5pPr>
      <a:lvl6pPr marL="2425700" indent="-268288" algn="just" defTabSz="990600" rtl="0" fontAlgn="base">
        <a:lnSpc>
          <a:spcPct val="120000"/>
        </a:lnSpc>
        <a:spcBef>
          <a:spcPct val="30000"/>
        </a:spcBef>
        <a:spcAft>
          <a:spcPct val="0"/>
        </a:spcAft>
        <a:buClr>
          <a:schemeClr val="bg2"/>
        </a:buClr>
        <a:buFont typeface="ＭＳ Ｐ明朝" charset="-128"/>
        <a:buChar char="–"/>
        <a:defRPr kumimoji="1" sz="1200">
          <a:solidFill>
            <a:schemeClr val="tx1"/>
          </a:solidFill>
          <a:latin typeface="+mn-lt"/>
          <a:ea typeface="+mn-ea"/>
        </a:defRPr>
      </a:lvl6pPr>
      <a:lvl7pPr marL="2882900" indent="-268288" algn="just" defTabSz="990600" rtl="0" fontAlgn="base">
        <a:lnSpc>
          <a:spcPct val="120000"/>
        </a:lnSpc>
        <a:spcBef>
          <a:spcPct val="30000"/>
        </a:spcBef>
        <a:spcAft>
          <a:spcPct val="0"/>
        </a:spcAft>
        <a:buClr>
          <a:schemeClr val="bg2"/>
        </a:buClr>
        <a:buFont typeface="ＭＳ Ｐ明朝" charset="-128"/>
        <a:buChar char="–"/>
        <a:defRPr kumimoji="1" sz="1200">
          <a:solidFill>
            <a:schemeClr val="tx1"/>
          </a:solidFill>
          <a:latin typeface="+mn-lt"/>
          <a:ea typeface="+mn-ea"/>
        </a:defRPr>
      </a:lvl7pPr>
      <a:lvl8pPr marL="3340100" indent="-268288" algn="just" defTabSz="990600" rtl="0" fontAlgn="base">
        <a:lnSpc>
          <a:spcPct val="120000"/>
        </a:lnSpc>
        <a:spcBef>
          <a:spcPct val="30000"/>
        </a:spcBef>
        <a:spcAft>
          <a:spcPct val="0"/>
        </a:spcAft>
        <a:buClr>
          <a:schemeClr val="bg2"/>
        </a:buClr>
        <a:buFont typeface="ＭＳ Ｐ明朝" charset="-128"/>
        <a:buChar char="–"/>
        <a:defRPr kumimoji="1" sz="1200">
          <a:solidFill>
            <a:schemeClr val="tx1"/>
          </a:solidFill>
          <a:latin typeface="+mn-lt"/>
          <a:ea typeface="+mn-ea"/>
        </a:defRPr>
      </a:lvl8pPr>
      <a:lvl9pPr marL="3797300" indent="-268288" algn="just" defTabSz="990600" rtl="0" fontAlgn="base">
        <a:lnSpc>
          <a:spcPct val="120000"/>
        </a:lnSpc>
        <a:spcBef>
          <a:spcPct val="30000"/>
        </a:spcBef>
        <a:spcAft>
          <a:spcPct val="0"/>
        </a:spcAft>
        <a:buClr>
          <a:schemeClr val="bg2"/>
        </a:buClr>
        <a:buFont typeface="ＭＳ Ｐ明朝" charset="-128"/>
        <a:buChar char="–"/>
        <a:defRPr kumimoji="1" sz="12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8.xml"/><Relationship Id="rId1" Type="http://schemas.openxmlformats.org/officeDocument/2006/relationships/tags" Target="../tags/tag7.xml"/><Relationship Id="rId6" Type="http://schemas.openxmlformats.org/officeDocument/2006/relationships/image" Target="../media/image1.emf"/><Relationship Id="rId5" Type="http://schemas.openxmlformats.org/officeDocument/2006/relationships/oleObject" Target="../embeddings/oleObject4.bin"/><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21.xml"/><Relationship Id="rId1" Type="http://schemas.openxmlformats.org/officeDocument/2006/relationships/tags" Target="../tags/tag20.xml"/><Relationship Id="rId6" Type="http://schemas.openxmlformats.org/officeDocument/2006/relationships/image" Target="../media/image1.emf"/><Relationship Id="rId5" Type="http://schemas.openxmlformats.org/officeDocument/2006/relationships/oleObject" Target="../embeddings/oleObject10.bin"/><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image" Target="../media/image1.emf"/><Relationship Id="rId5" Type="http://schemas.openxmlformats.org/officeDocument/2006/relationships/oleObject" Target="../embeddings/oleObject11.bin"/><Relationship Id="rId4"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3.xml"/><Relationship Id="rId1" Type="http://schemas.openxmlformats.org/officeDocument/2006/relationships/tags" Target="../tags/tag24.xml"/><Relationship Id="rId5" Type="http://schemas.openxmlformats.org/officeDocument/2006/relationships/image" Target="../media/image1.emf"/><Relationship Id="rId4" Type="http://schemas.openxmlformats.org/officeDocument/2006/relationships/oleObject" Target="../embeddings/oleObject12.bin"/></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3.xml"/><Relationship Id="rId1" Type="http://schemas.openxmlformats.org/officeDocument/2006/relationships/tags" Target="../tags/tag25.xml"/><Relationship Id="rId5" Type="http://schemas.openxmlformats.org/officeDocument/2006/relationships/image" Target="../media/image1.emf"/><Relationship Id="rId4" Type="http://schemas.openxmlformats.org/officeDocument/2006/relationships/oleObject" Target="../embeddings/oleObject13.bin"/></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3.xml"/><Relationship Id="rId1" Type="http://schemas.openxmlformats.org/officeDocument/2006/relationships/tags" Target="../tags/tag26.xml"/><Relationship Id="rId5" Type="http://schemas.openxmlformats.org/officeDocument/2006/relationships/image" Target="../media/image1.emf"/><Relationship Id="rId4" Type="http://schemas.openxmlformats.org/officeDocument/2006/relationships/oleObject" Target="../embeddings/oleObject14.bin"/></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tags" Target="../tags/tag27.xml"/><Relationship Id="rId5" Type="http://schemas.openxmlformats.org/officeDocument/2006/relationships/image" Target="../media/image1.emf"/><Relationship Id="rId4" Type="http://schemas.openxmlformats.org/officeDocument/2006/relationships/oleObject" Target="../embeddings/oleObject5.bin"/></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3.xml"/><Relationship Id="rId1" Type="http://schemas.openxmlformats.org/officeDocument/2006/relationships/tags" Target="../tags/tag28.xml"/><Relationship Id="rId5" Type="http://schemas.openxmlformats.org/officeDocument/2006/relationships/image" Target="../media/image1.emf"/><Relationship Id="rId4" Type="http://schemas.openxmlformats.org/officeDocument/2006/relationships/oleObject" Target="../embeddings/oleObject15.bin"/></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3.xml"/><Relationship Id="rId1" Type="http://schemas.openxmlformats.org/officeDocument/2006/relationships/tags" Target="../tags/tag29.xml"/><Relationship Id="rId5" Type="http://schemas.openxmlformats.org/officeDocument/2006/relationships/image" Target="../media/image1.emf"/><Relationship Id="rId4" Type="http://schemas.openxmlformats.org/officeDocument/2006/relationships/oleObject" Target="../embeddings/oleObject15.bin"/></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3.xml"/><Relationship Id="rId1" Type="http://schemas.openxmlformats.org/officeDocument/2006/relationships/tags" Target="../tags/tag30.xml"/><Relationship Id="rId5" Type="http://schemas.openxmlformats.org/officeDocument/2006/relationships/image" Target="../media/image1.emf"/><Relationship Id="rId4" Type="http://schemas.openxmlformats.org/officeDocument/2006/relationships/oleObject" Target="../embeddings/oleObject15.bin"/></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9.xml"/><Relationship Id="rId5" Type="http://schemas.openxmlformats.org/officeDocument/2006/relationships/image" Target="../media/image1.emf"/><Relationship Id="rId4" Type="http://schemas.openxmlformats.org/officeDocument/2006/relationships/oleObject" Target="../embeddings/oleObject5.bin"/></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3.xml"/><Relationship Id="rId1" Type="http://schemas.openxmlformats.org/officeDocument/2006/relationships/tags" Target="../tags/tag10.xml"/><Relationship Id="rId5" Type="http://schemas.openxmlformats.org/officeDocument/2006/relationships/image" Target="../media/image1.emf"/><Relationship Id="rId4" Type="http://schemas.openxmlformats.org/officeDocument/2006/relationships/oleObject" Target="../embeddings/oleObject5.bin"/></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3.xml"/><Relationship Id="rId1" Type="http://schemas.openxmlformats.org/officeDocument/2006/relationships/tags" Target="../tags/tag11.xml"/><Relationship Id="rId5" Type="http://schemas.openxmlformats.org/officeDocument/2006/relationships/image" Target="../media/image1.emf"/><Relationship Id="rId4" Type="http://schemas.openxmlformats.org/officeDocument/2006/relationships/oleObject" Target="../embeddings/oleObject5.bin"/></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3.xml"/><Relationship Id="rId1" Type="http://schemas.openxmlformats.org/officeDocument/2006/relationships/tags" Target="../tags/tag12.xml"/><Relationship Id="rId5" Type="http://schemas.openxmlformats.org/officeDocument/2006/relationships/image" Target="../media/image1.emf"/><Relationship Id="rId4" Type="http://schemas.openxmlformats.org/officeDocument/2006/relationships/oleObject" Target="../embeddings/oleObject6.bin"/></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14.xml"/><Relationship Id="rId1" Type="http://schemas.openxmlformats.org/officeDocument/2006/relationships/tags" Target="../tags/tag13.xml"/><Relationship Id="rId6" Type="http://schemas.openxmlformats.org/officeDocument/2006/relationships/image" Target="../media/image1.emf"/><Relationship Id="rId5" Type="http://schemas.openxmlformats.org/officeDocument/2006/relationships/oleObject" Target="../embeddings/oleObject7.bin"/><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15.xml"/><Relationship Id="rId5" Type="http://schemas.openxmlformats.org/officeDocument/2006/relationships/image" Target="../media/image1.emf"/><Relationship Id="rId4" Type="http://schemas.openxmlformats.org/officeDocument/2006/relationships/oleObject" Target="../embeddings/oleObject5.bin"/></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17.xml"/><Relationship Id="rId1" Type="http://schemas.openxmlformats.org/officeDocument/2006/relationships/tags" Target="../tags/tag16.xml"/><Relationship Id="rId6" Type="http://schemas.openxmlformats.org/officeDocument/2006/relationships/image" Target="../media/image1.emf"/><Relationship Id="rId5" Type="http://schemas.openxmlformats.org/officeDocument/2006/relationships/oleObject" Target="../embeddings/oleObject8.bin"/><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19.xml"/><Relationship Id="rId1" Type="http://schemas.openxmlformats.org/officeDocument/2006/relationships/tags" Target="../tags/tag18.xml"/><Relationship Id="rId6" Type="http://schemas.openxmlformats.org/officeDocument/2006/relationships/image" Target="../media/image1.emf"/><Relationship Id="rId5" Type="http://schemas.openxmlformats.org/officeDocument/2006/relationships/oleObject" Target="../embeddings/oleObject9.bin"/><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オブジェクト 4" hidden="1"/>
          <p:cNvGraphicFramePr>
            <a:graphicFrameLocks noChangeAspect="1"/>
          </p:cNvGraphicFramePr>
          <p:nvPr>
            <p:custDataLst>
              <p:tags r:id="rId1"/>
            </p:custDataLst>
            <p:extLst>
              <p:ext uri="{D42A27DB-BD31-4B8C-83A1-F6EECF244321}">
                <p14:modId xmlns:p14="http://schemas.microsoft.com/office/powerpoint/2010/main" val="283510980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5" imgW="554" imgH="551" progId="TCLayout.ActiveDocument.1">
                  <p:embed/>
                </p:oleObj>
              </mc:Choice>
              <mc:Fallback>
                <p:oleObj name="think-cell スライド" r:id="rId5" imgW="554" imgH="551" progId="TCLayout.ActiveDocument.1">
                  <p:embed/>
                  <p:pic>
                    <p:nvPicPr>
                      <p:cNvPr id="5" name="オブジェクト 4"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3" name="正方形/長方形 2" hidden="1"/>
          <p:cNvSpPr/>
          <p:nvPr>
            <p:custDataLst>
              <p:tags r:id="rId2"/>
            </p:custDataLst>
          </p:nvPr>
        </p:nvSpPr>
        <p:spPr bwMode="auto">
          <a:xfrm>
            <a:off x="0" y="0"/>
            <a:ext cx="158750" cy="158750"/>
          </a:xfrm>
          <a:prstGeom prst="rect">
            <a:avLst/>
          </a:prstGeom>
          <a:solidFill>
            <a:schemeClr val="accent1"/>
          </a:solidFill>
          <a:ln w="12700" cap="flat" cmpd="sng" algn="ctr">
            <a:solidFill>
              <a:schemeClr val="bg2"/>
            </a:solidFill>
            <a:prstDash val="solid"/>
            <a:round/>
            <a:headEnd type="none" w="med" len="med"/>
            <a:tailEnd type="none" w="med" len="med"/>
          </a:ln>
          <a:effectLst/>
        </p:spPr>
        <p:txBody>
          <a:bodyPr vert="horz" wrap="none" lIns="0" tIns="0" rIns="0" bIns="0" numCol="1" spcCol="0" rtlCol="0" anchor="ctr" anchorCtr="0" compatLnSpc="1">
            <a:prstTxWarp prst="textNoShape">
              <a:avLst/>
            </a:prstTxWarp>
            <a:noAutofit/>
          </a:bodyPr>
          <a:lstStyle/>
          <a:p>
            <a:endParaRPr kumimoji="1" lang="zh-TW" altLang="en-US" sz="2000" b="1" u="none" strike="noStrike" cap="none" normalizeH="0" dirty="0">
              <a:ln>
                <a:noFill/>
              </a:ln>
              <a:solidFill>
                <a:srgbClr val="000000"/>
              </a:solidFill>
              <a:effectLst/>
              <a:latin typeface="Meiryo UI" panose="020B0604030504040204" pitchFamily="50" charset="-128"/>
              <a:ea typeface="Meiryo UI" panose="020B0604030504040204" pitchFamily="50" charset="-128"/>
              <a:cs typeface="+mj-cs"/>
              <a:sym typeface="Meiryo UI" panose="020B0604030504040204" pitchFamily="50" charset="-128"/>
            </a:endParaRPr>
          </a:p>
        </p:txBody>
      </p:sp>
      <p:sp>
        <p:nvSpPr>
          <p:cNvPr id="15" name="Rectangle 2"/>
          <p:cNvSpPr>
            <a:spLocks noGrp="1" noChangeArrowheads="1"/>
          </p:cNvSpPr>
          <p:nvPr>
            <p:ph type="ctrTitle"/>
          </p:nvPr>
        </p:nvSpPr>
        <p:spPr>
          <a:xfrm>
            <a:off x="1116013" y="1700212"/>
            <a:ext cx="7531100" cy="1476375"/>
          </a:xfrm>
          <a:solidFill>
            <a:schemeClr val="accent6">
              <a:lumMod val="20000"/>
              <a:lumOff val="80000"/>
            </a:schemeClr>
          </a:solidFill>
        </p:spPr>
        <p:txBody>
          <a:bodyPr vert="horz">
            <a:noAutofit/>
          </a:bodyPr>
          <a:lstStyle/>
          <a:p>
            <a:pPr algn="ctr" eaLnBrk="1">
              <a:spcAft>
                <a:spcPts val="600"/>
              </a:spcAft>
            </a:pPr>
            <a:r>
              <a:rPr lang="ja-JP" altLang="en-US" sz="2000" dirty="0">
                <a:solidFill>
                  <a:schemeClr val="tx1"/>
                </a:solidFill>
              </a:rPr>
              <a:t>令和</a:t>
            </a:r>
            <a:r>
              <a:rPr lang="en-US" altLang="ja-JP" sz="2000" dirty="0">
                <a:solidFill>
                  <a:schemeClr val="tx1"/>
                </a:solidFill>
              </a:rPr>
              <a:t>7</a:t>
            </a:r>
            <a:r>
              <a:rPr lang="ja-JP" altLang="en-US" sz="2000" dirty="0">
                <a:solidFill>
                  <a:schemeClr val="tx1"/>
                </a:solidFill>
              </a:rPr>
              <a:t>年度</a:t>
            </a:r>
            <a:br>
              <a:rPr lang="en-US" altLang="ja-JP" sz="2000" dirty="0">
                <a:solidFill>
                  <a:schemeClr val="tx1"/>
                </a:solidFill>
              </a:rPr>
            </a:br>
            <a:r>
              <a:rPr lang="ja-JP" altLang="en-US" sz="2000" dirty="0">
                <a:solidFill>
                  <a:schemeClr val="tx1"/>
                </a:solidFill>
              </a:rPr>
              <a:t>スマート保安実証支援</a:t>
            </a:r>
            <a:r>
              <a:rPr lang="zh-TW" altLang="en-US" sz="2000" dirty="0">
                <a:solidFill>
                  <a:schemeClr val="tx1"/>
                </a:solidFill>
              </a:rPr>
              <a:t>事業費補助金</a:t>
            </a:r>
            <a:r>
              <a:rPr lang="ja-JP" altLang="en-US" sz="2000" dirty="0">
                <a:solidFill>
                  <a:schemeClr val="tx1"/>
                </a:solidFill>
              </a:rPr>
              <a:t>（技術実証支援）</a:t>
            </a:r>
            <a:r>
              <a:rPr lang="zh-TW" altLang="en-US" sz="2000" dirty="0">
                <a:solidFill>
                  <a:schemeClr val="tx1"/>
                </a:solidFill>
              </a:rPr>
              <a:t>　</a:t>
            </a:r>
            <a:br>
              <a:rPr lang="en-US" altLang="zh-TW" sz="2000" dirty="0">
                <a:solidFill>
                  <a:schemeClr val="tx1"/>
                </a:solidFill>
              </a:rPr>
            </a:br>
            <a:br>
              <a:rPr lang="en-US" altLang="ja-JP" sz="2000" dirty="0">
                <a:solidFill>
                  <a:schemeClr val="tx1"/>
                </a:solidFill>
              </a:rPr>
            </a:br>
            <a:r>
              <a:rPr lang="ja-JP" altLang="en-US" sz="2000" dirty="0">
                <a:solidFill>
                  <a:schemeClr val="tx1"/>
                </a:solidFill>
              </a:rPr>
              <a:t>補助事業概要説明書</a:t>
            </a:r>
            <a:endParaRPr lang="ja-JP" altLang="en-US" sz="2000" dirty="0">
              <a:solidFill>
                <a:schemeClr val="tx1"/>
              </a:solidFill>
              <a:sym typeface="Meiryo UI" panose="020B0604030504040204" pitchFamily="50" charset="-128"/>
            </a:endParaRPr>
          </a:p>
        </p:txBody>
      </p:sp>
      <p:sp>
        <p:nvSpPr>
          <p:cNvPr id="22" name="テキスト プレースホルダ 21"/>
          <p:cNvSpPr>
            <a:spLocks noGrp="1"/>
          </p:cNvSpPr>
          <p:nvPr>
            <p:ph type="body" sz="quarter" idx="11"/>
          </p:nvPr>
        </p:nvSpPr>
        <p:spPr>
          <a:xfrm>
            <a:off x="1116013" y="3811185"/>
            <a:ext cx="3334246" cy="1163552"/>
          </a:xfrm>
        </p:spPr>
        <p:txBody>
          <a:bodyPr/>
          <a:lstStyle/>
          <a:p>
            <a:pPr lvl="0">
              <a:spcAft>
                <a:spcPts val="600"/>
              </a:spcAft>
            </a:pPr>
            <a:r>
              <a:rPr lang="ja-JP" altLang="en-US" sz="2000" b="1" dirty="0">
                <a:latin typeface="Meiryo UI" panose="020B0604030504040204" pitchFamily="50" charset="-128"/>
                <a:ea typeface="Meiryo UI" panose="020B0604030504040204" pitchFamily="50" charset="-128"/>
                <a:sym typeface="Meiryo UI" panose="020B0604030504040204" pitchFamily="50" charset="-128"/>
              </a:rPr>
              <a:t>提出日：２０２５年○月○日</a:t>
            </a:r>
            <a:endParaRPr lang="en-US" altLang="ja-JP" sz="2000" b="1" dirty="0">
              <a:latin typeface="Meiryo UI" panose="020B0604030504040204" pitchFamily="50" charset="-128"/>
              <a:ea typeface="Meiryo UI" panose="020B0604030504040204" pitchFamily="50" charset="-128"/>
              <a:sym typeface="Meiryo UI" panose="020B0604030504040204" pitchFamily="50" charset="-128"/>
            </a:endParaRPr>
          </a:p>
          <a:p>
            <a:pPr lvl="0">
              <a:spcAft>
                <a:spcPts val="600"/>
              </a:spcAft>
            </a:pPr>
            <a:r>
              <a:rPr lang="ja-JP" altLang="en-US" sz="2000" b="1" dirty="0">
                <a:latin typeface="Meiryo UI" panose="020B0604030504040204" pitchFamily="50" charset="-128"/>
                <a:ea typeface="Meiryo UI" panose="020B0604030504040204" pitchFamily="50" charset="-128"/>
                <a:sym typeface="Meiryo UI" panose="020B0604030504040204" pitchFamily="50" charset="-128"/>
              </a:rPr>
              <a:t>申請者：</a:t>
            </a:r>
            <a:r>
              <a:rPr lang="ja-JP" altLang="en-US" sz="2000" b="1" dirty="0"/>
              <a:t>○○</a:t>
            </a:r>
            <a:endParaRPr lang="en-US" altLang="ja-JP" sz="2000" b="1" dirty="0">
              <a:sym typeface="Meiryo UI" panose="020B0604030504040204" pitchFamily="50" charset="-128"/>
            </a:endParaRPr>
          </a:p>
          <a:p>
            <a:pPr lvl="0">
              <a:spcAft>
                <a:spcPts val="600"/>
              </a:spcAft>
            </a:pPr>
            <a:r>
              <a:rPr lang="ja-JP" altLang="en-US" sz="2000" b="1" dirty="0">
                <a:latin typeface="Meiryo UI" panose="020B0604030504040204" pitchFamily="50" charset="-128"/>
                <a:ea typeface="Meiryo UI" panose="020B0604030504040204" pitchFamily="50" charset="-128"/>
                <a:sym typeface="Meiryo UI" panose="020B0604030504040204" pitchFamily="50" charset="-128"/>
              </a:rPr>
              <a:t>事業名：</a:t>
            </a:r>
            <a:r>
              <a:rPr lang="ja-JP" altLang="en-US" sz="2000" b="1" dirty="0"/>
              <a:t>○○</a:t>
            </a:r>
            <a:endParaRPr lang="en-US" altLang="zh-TW" sz="2000" b="1" dirty="0">
              <a:sym typeface="Meiryo UI" panose="020B0604030504040204" pitchFamily="50" charset="-128"/>
            </a:endParaRPr>
          </a:p>
        </p:txBody>
      </p:sp>
      <p:sp>
        <p:nvSpPr>
          <p:cNvPr id="14" name="四角形吹き出し 9">
            <a:extLst>
              <a:ext uri="{FF2B5EF4-FFF2-40B4-BE49-F238E27FC236}">
                <a16:creationId xmlns:a16="http://schemas.microsoft.com/office/drawing/2014/main" id="{7CC2978D-97B2-432A-91CA-76CBA6CAA007}"/>
              </a:ext>
            </a:extLst>
          </p:cNvPr>
          <p:cNvSpPr/>
          <p:nvPr/>
        </p:nvSpPr>
        <p:spPr bwMode="auto">
          <a:xfrm>
            <a:off x="1386445" y="5133157"/>
            <a:ext cx="5362698" cy="761685"/>
          </a:xfrm>
          <a:prstGeom prst="wedgeRectCallout">
            <a:avLst>
              <a:gd name="adj1" fmla="val -26155"/>
              <a:gd name="adj2" fmla="val -75210"/>
            </a:avLst>
          </a:prstGeom>
          <a:solidFill>
            <a:schemeClr val="bg1"/>
          </a:solidFill>
          <a:ln w="12700" cap="flat" cmpd="sng" algn="ctr">
            <a:solidFill>
              <a:srgbClr val="FF0000"/>
            </a:solidFill>
            <a:prstDash val="solid"/>
            <a:round/>
            <a:headEnd type="none" w="med" len="med"/>
            <a:tailEnd type="none" w="med" len="med"/>
          </a:ln>
          <a:effectLst/>
        </p:spPr>
        <p:txBody>
          <a:bodyPr vert="horz" wrap="none" lIns="18000" tIns="18000" rIns="18000" bIns="18000" numCol="1" rtlCol="0" anchor="ctr" anchorCtr="0" compatLnSpc="1">
            <a:prstTxWarp prst="textNoShape">
              <a:avLst/>
            </a:prstTxWarp>
          </a:bodyPr>
          <a:lstStyle/>
          <a:p>
            <a:pPr marL="0" marR="0" indent="0" algn="l" defTabSz="914400" rtl="0" eaLnBrk="1" fontAlgn="base" latinLnBrk="0" hangingPunct="1">
              <a:lnSpc>
                <a:spcPct val="120000"/>
              </a:lnSpc>
              <a:spcBef>
                <a:spcPct val="50000"/>
              </a:spcBef>
              <a:spcAft>
                <a:spcPct val="0"/>
              </a:spcAft>
              <a:buClr>
                <a:schemeClr val="bg2"/>
              </a:buClr>
              <a:buSzTx/>
              <a:buFont typeface="Wingdings" pitchFamily="2" charset="2"/>
              <a:buNone/>
              <a:tabLst/>
            </a:pPr>
            <a:r>
              <a:rPr lang="ja-JP" altLang="en-US" dirty="0">
                <a:solidFill>
                  <a:srgbClr val="FF0000"/>
                </a:solidFill>
                <a:latin typeface="Meiryo UI" panose="020B0604030504040204" pitchFamily="50" charset="-128"/>
                <a:ea typeface="Meiryo UI" panose="020B0604030504040204" pitchFamily="50" charset="-128"/>
              </a:rPr>
              <a:t>表紙に下記の項目を記載ください。</a:t>
            </a:r>
            <a:endParaRPr lang="en-US" altLang="ja-JP" dirty="0">
              <a:solidFill>
                <a:srgbClr val="FF0000"/>
              </a:solidFill>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20000"/>
              </a:lnSpc>
              <a:spcBef>
                <a:spcPct val="50000"/>
              </a:spcBef>
              <a:spcAft>
                <a:spcPct val="0"/>
              </a:spcAft>
              <a:buClr>
                <a:schemeClr val="bg2"/>
              </a:buClr>
              <a:buSzTx/>
              <a:buFont typeface="Wingdings" pitchFamily="2" charset="2"/>
              <a:buNone/>
              <a:tabLst/>
            </a:pPr>
            <a:r>
              <a:rPr lang="ja-JP" altLang="en-US" dirty="0">
                <a:solidFill>
                  <a:srgbClr val="FF0000"/>
                </a:solidFill>
                <a:latin typeface="Meiryo UI" panose="020B0604030504040204" pitchFamily="50" charset="-128"/>
                <a:ea typeface="Meiryo UI" panose="020B0604030504040204" pitchFamily="50" charset="-128"/>
              </a:rPr>
              <a:t>・「申請者」の欄には、組織名（例：株式会社○○、一般社団法人○○）を記載ください。</a:t>
            </a:r>
            <a:endParaRPr lang="en-US" altLang="ja-JP" dirty="0">
              <a:solidFill>
                <a:srgbClr val="FF0000"/>
              </a:solidFill>
              <a:latin typeface="Meiryo UI" panose="020B0604030504040204" pitchFamily="50" charset="-128"/>
              <a:ea typeface="Meiryo UI" panose="020B0604030504040204" pitchFamily="50" charset="-128"/>
            </a:endParaRPr>
          </a:p>
          <a:p>
            <a:pPr algn="l"/>
            <a:r>
              <a:rPr lang="ja-JP" altLang="en-US" dirty="0">
                <a:solidFill>
                  <a:srgbClr val="FF0000"/>
                </a:solidFill>
                <a:latin typeface="Meiryo UI" panose="020B0604030504040204" pitchFamily="50" charset="-128"/>
                <a:ea typeface="Meiryo UI" panose="020B0604030504040204" pitchFamily="50" charset="-128"/>
              </a:rPr>
              <a:t>・「事業名」の欄には、事業名（例：○○における</a:t>
            </a:r>
            <a:r>
              <a:rPr lang="en-US" altLang="ja-JP" dirty="0">
                <a:solidFill>
                  <a:srgbClr val="FF0000"/>
                </a:solidFill>
                <a:latin typeface="Meiryo UI" panose="020B0604030504040204" pitchFamily="50" charset="-128"/>
                <a:ea typeface="Meiryo UI" panose="020B0604030504040204" pitchFamily="50" charset="-128"/>
              </a:rPr>
              <a:t>AI</a:t>
            </a:r>
            <a:r>
              <a:rPr lang="ja-JP" altLang="en-US" dirty="0">
                <a:solidFill>
                  <a:srgbClr val="FF0000"/>
                </a:solidFill>
                <a:latin typeface="Meiryo UI" panose="020B0604030504040204" pitchFamily="50" charset="-128"/>
                <a:ea typeface="Meiryo UI" panose="020B0604030504040204" pitchFamily="50" charset="-128"/>
              </a:rPr>
              <a:t>を活用した点検システム構築事業）を記載ください。</a:t>
            </a:r>
            <a:endParaRPr lang="en-US" altLang="ja-JP" dirty="0">
              <a:solidFill>
                <a:srgbClr val="FF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5731279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オブジェクト 1" hidden="1"/>
          <p:cNvGraphicFramePr>
            <a:graphicFrameLocks noChangeAspect="1"/>
          </p:cNvGraphicFramePr>
          <p:nvPr>
            <p:custDataLst>
              <p:tags r:id="rId1"/>
            </p:custDataLst>
            <p:extLst>
              <p:ext uri="{D42A27DB-BD31-4B8C-83A1-F6EECF244321}">
                <p14:modId xmlns:p14="http://schemas.microsoft.com/office/powerpoint/2010/main" val="41128537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5" imgW="554" imgH="551" progId="TCLayout.ActiveDocument.1">
                  <p:embed/>
                </p:oleObj>
              </mc:Choice>
              <mc:Fallback>
                <p:oleObj name="think-cell スライド" r:id="rId5" imgW="554" imgH="551" progId="TCLayout.ActiveDocument.1">
                  <p:embed/>
                  <p:pic>
                    <p:nvPicPr>
                      <p:cNvPr id="2" name="オブジェクト 1"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3" name="正方形/長方形 2" hidden="1"/>
          <p:cNvSpPr/>
          <p:nvPr>
            <p:custDataLst>
              <p:tags r:id="rId2"/>
            </p:custDataLst>
          </p:nvPr>
        </p:nvSpPr>
        <p:spPr bwMode="auto">
          <a:xfrm>
            <a:off x="0" y="0"/>
            <a:ext cx="158750" cy="158750"/>
          </a:xfrm>
          <a:prstGeom prst="rect">
            <a:avLst/>
          </a:prstGeom>
          <a:solidFill>
            <a:schemeClr val="accent1"/>
          </a:solidFill>
          <a:ln w="12700" cap="flat" cmpd="sng" algn="ctr">
            <a:solidFill>
              <a:schemeClr val="bg2"/>
            </a:solidFill>
            <a:prstDash val="solid"/>
            <a:round/>
            <a:headEnd type="none" w="med" len="med"/>
            <a:tailEnd type="none" w="med" len="med"/>
          </a:ln>
          <a:effectLst/>
        </p:spPr>
        <p:txBody>
          <a:bodyPr vert="horz" wrap="none" lIns="0" tIns="0" rIns="0" bIns="0" numCol="1" spcCol="0" rtlCol="0" anchor="ctr" anchorCtr="0" compatLnSpc="1">
            <a:prstTxWarp prst="textNoShape">
              <a:avLst/>
            </a:prstTxWarp>
            <a:noAutofit/>
          </a:bodyPr>
          <a:lstStyle/>
          <a:p>
            <a:endParaRPr kumimoji="1" lang="ja-JP" altLang="en-US" sz="2000" b="1" u="none" strike="noStrike" cap="none" normalizeH="0" dirty="0">
              <a:ln>
                <a:noFill/>
              </a:ln>
              <a:solidFill>
                <a:srgbClr val="000000"/>
              </a:solidFill>
              <a:effectLst/>
              <a:latin typeface="Meiryo UI" panose="020B0604030504040204" pitchFamily="50" charset="-128"/>
              <a:ea typeface="Meiryo UI" panose="020B0604030504040204" pitchFamily="50" charset="-128"/>
              <a:cs typeface="+mj-cs"/>
              <a:sym typeface="Meiryo UI" panose="020B0604030504040204" pitchFamily="50" charset="-128"/>
            </a:endParaRPr>
          </a:p>
        </p:txBody>
      </p:sp>
      <p:sp>
        <p:nvSpPr>
          <p:cNvPr id="9219" name="Rectangle 2"/>
          <p:cNvSpPr>
            <a:spLocks noGrp="1" noChangeArrowheads="1"/>
          </p:cNvSpPr>
          <p:nvPr>
            <p:ph type="title"/>
          </p:nvPr>
        </p:nvSpPr>
        <p:spPr>
          <a:xfrm>
            <a:off x="406400" y="662087"/>
            <a:ext cx="9499600" cy="307777"/>
          </a:xfrm>
          <a:noFill/>
          <a:ln w="9525">
            <a:noFill/>
            <a:miter lim="800000"/>
            <a:headEnd/>
            <a:tailEnd/>
          </a:ln>
        </p:spPr>
        <p:txBody>
          <a:bodyPr vert="horz" wrap="square" lIns="0" tIns="0" rIns="0" bIns="0" numCol="1" anchor="ctr" anchorCtr="0" compatLnSpc="1">
            <a:prstTxWarp prst="textNoShape">
              <a:avLst/>
            </a:prstTxWarp>
            <a:spAutoFit/>
          </a:bodyPr>
          <a:lstStyle/>
          <a:p>
            <a:pPr eaLnBrk="1" hangingPunct="1"/>
            <a:r>
              <a:rPr lang="ja-JP" altLang="en-US" dirty="0">
                <a:latin typeface="Meiryo UI" panose="020B0604030504040204" pitchFamily="50" charset="-128"/>
                <a:ea typeface="Meiryo UI" panose="020B0604030504040204" pitchFamily="50" charset="-128"/>
                <a:sym typeface="Meiryo UI" panose="020B0604030504040204" pitchFamily="50" charset="-128"/>
              </a:rPr>
              <a:t>２－</a:t>
            </a:r>
            <a:r>
              <a:rPr lang="en-US" altLang="ja-JP" dirty="0">
                <a:solidFill>
                  <a:schemeClr val="tx1"/>
                </a:solidFill>
                <a:latin typeface="Meiryo UI" panose="020B0604030504040204" pitchFamily="50" charset="-128"/>
                <a:ea typeface="Meiryo UI" panose="020B0604030504040204" pitchFamily="50" charset="-128"/>
                <a:sym typeface="Meiryo UI" panose="020B0604030504040204" pitchFamily="50" charset="-128"/>
              </a:rPr>
              <a:t>2</a:t>
            </a:r>
            <a:r>
              <a:rPr lang="ja-JP" altLang="en-US" dirty="0">
                <a:solidFill>
                  <a:schemeClr val="tx1"/>
                </a:solidFill>
                <a:latin typeface="Meiryo UI" panose="020B0604030504040204" pitchFamily="50" charset="-128"/>
                <a:ea typeface="Meiryo UI" panose="020B0604030504040204" pitchFamily="50" charset="-128"/>
                <a:sym typeface="Meiryo UI" panose="020B0604030504040204" pitchFamily="50" charset="-128"/>
              </a:rPr>
              <a:t>、</a:t>
            </a:r>
            <a:r>
              <a:rPr lang="en-US" altLang="ja-JP" dirty="0">
                <a:solidFill>
                  <a:schemeClr val="tx1"/>
                </a:solidFill>
                <a:latin typeface="Meiryo UI" panose="020B0604030504040204" pitchFamily="50" charset="-128"/>
                <a:ea typeface="Meiryo UI" panose="020B0604030504040204" pitchFamily="50" charset="-128"/>
                <a:sym typeface="Meiryo UI" panose="020B0604030504040204" pitchFamily="50" charset="-128"/>
              </a:rPr>
              <a:t>3</a:t>
            </a:r>
            <a:r>
              <a:rPr lang="ja-JP" altLang="en-US" dirty="0">
                <a:latin typeface="Meiryo UI" panose="020B0604030504040204" pitchFamily="50" charset="-128"/>
                <a:ea typeface="Meiryo UI" panose="020B0604030504040204" pitchFamily="50" charset="-128"/>
                <a:sym typeface="Meiryo UI" panose="020B0604030504040204" pitchFamily="50" charset="-128"/>
              </a:rPr>
              <a:t>．実証事業の</a:t>
            </a:r>
            <a:r>
              <a:rPr lang="ja-JP" altLang="en-US" dirty="0">
                <a:solidFill>
                  <a:schemeClr val="tx1"/>
                </a:solidFill>
              </a:rPr>
              <a:t>体制</a:t>
            </a:r>
            <a:r>
              <a:rPr lang="ja-JP" altLang="en-US" dirty="0">
                <a:latin typeface="Meiryo UI" panose="020B0604030504040204" pitchFamily="50" charset="-128"/>
                <a:ea typeface="Meiryo UI" panose="020B0604030504040204" pitchFamily="50" charset="-128"/>
                <a:sym typeface="Meiryo UI" panose="020B0604030504040204" pitchFamily="50" charset="-128"/>
              </a:rPr>
              <a:t>（コンソーシアム申請、共同申請の場合）</a:t>
            </a:r>
            <a:r>
              <a:rPr lang="ja-JP" altLang="en-US" dirty="0">
                <a:solidFill>
                  <a:schemeClr val="accent2"/>
                </a:solidFill>
              </a:rPr>
              <a:t> （１／２）</a:t>
            </a:r>
            <a:endParaRPr lang="en-US" altLang="ja-JP" dirty="0">
              <a:latin typeface="Meiryo UI" panose="020B0604030504040204" pitchFamily="50" charset="-128"/>
              <a:ea typeface="Meiryo UI" panose="020B0604030504040204" pitchFamily="50" charset="-128"/>
              <a:sym typeface="Meiryo UI" panose="020B0604030504040204" pitchFamily="50" charset="-128"/>
            </a:endParaRPr>
          </a:p>
        </p:txBody>
      </p:sp>
      <p:sp>
        <p:nvSpPr>
          <p:cNvPr id="9220" name="Rectangle 3"/>
          <p:cNvSpPr>
            <a:spLocks noGrp="1" noChangeArrowheads="1"/>
          </p:cNvSpPr>
          <p:nvPr>
            <p:ph idx="4294967295"/>
          </p:nvPr>
        </p:nvSpPr>
        <p:spPr>
          <a:xfrm>
            <a:off x="419100" y="1285875"/>
            <a:ext cx="9064625" cy="900503"/>
          </a:xfrm>
          <a:prstGeom prst="rect">
            <a:avLst/>
          </a:prstGeom>
        </p:spPr>
        <p:txBody>
          <a:bodyPr>
            <a:spAutoFit/>
          </a:bodyPr>
          <a:lstStyle/>
          <a:p>
            <a:pPr marL="211138" indent="-211138" eaLnBrk="1" hangingPunct="1">
              <a:buClr>
                <a:srgbClr val="5A5A5A"/>
              </a:buClr>
              <a:buSzPct val="100000"/>
              <a:buFont typeface="Wingdings"/>
              <a:buChar char="n"/>
            </a:pPr>
            <a:r>
              <a:rPr lang="ja-JP" altLang="en-US" dirty="0">
                <a:solidFill>
                  <a:schemeClr val="accent2"/>
                </a:solidFill>
              </a:rPr>
              <a:t>○○株式会社と（コンソーシアム</a:t>
            </a:r>
            <a:r>
              <a:rPr lang="en-US" altLang="ja-JP" dirty="0">
                <a:solidFill>
                  <a:schemeClr val="accent2"/>
                </a:solidFill>
              </a:rPr>
              <a:t>/</a:t>
            </a:r>
            <a:r>
              <a:rPr lang="ja-JP" altLang="en-US" dirty="0">
                <a:solidFill>
                  <a:schemeClr val="accent2"/>
                </a:solidFill>
              </a:rPr>
              <a:t>共同申請体制）を組み、弊社が幹事社を務める。</a:t>
            </a:r>
            <a:endParaRPr lang="en-US" altLang="ja-JP" dirty="0">
              <a:solidFill>
                <a:srgbClr val="FF0000"/>
              </a:solidFill>
            </a:endParaRPr>
          </a:p>
          <a:p>
            <a:pPr marL="211138" indent="-211138" eaLnBrk="1" hangingPunct="1">
              <a:buClr>
                <a:srgbClr val="5A5A5A"/>
              </a:buClr>
              <a:buSzPct val="100000"/>
              <a:buFont typeface="Wingdings"/>
              <a:buChar char="n"/>
            </a:pPr>
            <a:r>
              <a:rPr lang="ja-JP" altLang="en-US"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今回提携するサプライヤーは</a:t>
            </a:r>
            <a:r>
              <a:rPr lang="en-US" altLang="ja-JP"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a:t>
            </a:r>
            <a:r>
              <a:rPr lang="ja-JP" altLang="en-US"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株式会社である。</a:t>
            </a:r>
            <a:endParaRPr lang="en-US" altLang="ja-JP" dirty="0">
              <a:solidFill>
                <a:schemeClr val="accent2"/>
              </a:solidFill>
              <a:latin typeface="Meiryo UI" panose="020B0604030504040204" pitchFamily="50" charset="-128"/>
              <a:ea typeface="Meiryo UI" panose="020B0604030504040204" pitchFamily="50" charset="-128"/>
              <a:sym typeface="Meiryo UI" panose="020B0604030504040204" pitchFamily="50" charset="-128"/>
            </a:endParaRPr>
          </a:p>
          <a:p>
            <a:pPr marL="211138" indent="-211138" eaLnBrk="1" hangingPunct="1">
              <a:buClr>
                <a:srgbClr val="5A5A5A"/>
              </a:buClr>
              <a:buSzPct val="100000"/>
              <a:buFont typeface="Wingdings"/>
              <a:buChar char="n"/>
            </a:pPr>
            <a:r>
              <a:rPr lang="ja-JP" altLang="en-US"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○○仕様設計について</a:t>
            </a:r>
            <a:r>
              <a:rPr lang="en-US" altLang="ja-JP"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a:t>
            </a:r>
            <a:r>
              <a:rPr lang="ja-JP" altLang="en-US"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株式会社に委託する。また、△△株式会社には○○開発を委託する。</a:t>
            </a:r>
            <a:endParaRPr lang="en-US" altLang="ja-JP" dirty="0">
              <a:solidFill>
                <a:schemeClr val="accent2"/>
              </a:solidFill>
              <a:latin typeface="Meiryo UI" panose="020B0604030504040204" pitchFamily="50" charset="-128"/>
              <a:ea typeface="Meiryo UI" panose="020B0604030504040204" pitchFamily="50" charset="-128"/>
              <a:sym typeface="Meiryo UI" panose="020B0604030504040204" pitchFamily="50" charset="-128"/>
            </a:endParaRPr>
          </a:p>
        </p:txBody>
      </p:sp>
      <p:sp>
        <p:nvSpPr>
          <p:cNvPr id="9" name="正方形/長方形 8"/>
          <p:cNvSpPr/>
          <p:nvPr/>
        </p:nvSpPr>
        <p:spPr bwMode="auto">
          <a:xfrm>
            <a:off x="8331199" y="101601"/>
            <a:ext cx="1152525" cy="398364"/>
          </a:xfrm>
          <a:prstGeom prst="rect">
            <a:avLst/>
          </a:prstGeom>
          <a:solidFill>
            <a:srgbClr val="C6D2DE"/>
          </a:solidFill>
          <a:ln w="12700" cap="flat" cmpd="sng" algn="ctr">
            <a:solidFill>
              <a:srgbClr val="C6D2DE"/>
            </a:solidFill>
            <a:prstDash val="solid"/>
            <a:round/>
            <a:headEnd type="none" w="med" len="med"/>
            <a:tailEnd type="none" w="med" len="med"/>
          </a:ln>
          <a:effectLst/>
        </p:spPr>
        <p:txBody>
          <a:bodyPr vert="horz" wrap="none" lIns="18000" tIns="18000" rIns="18000" bIns="18000" numCol="1" rtlCol="0" anchor="ctr" anchorCtr="0" compatLnSpc="1">
            <a:prstTxWarp prst="textNoShape">
              <a:avLst/>
            </a:prstTxWarp>
          </a:bodyPr>
          <a:lstStyle/>
          <a:p>
            <a:pPr marL="0" marR="0" indent="0" algn="ctr" defTabSz="914400" rtl="0" eaLnBrk="1" fontAlgn="base" latinLnBrk="0" hangingPunct="1">
              <a:lnSpc>
                <a:spcPct val="120000"/>
              </a:lnSpc>
              <a:spcBef>
                <a:spcPct val="50000"/>
              </a:spcBef>
              <a:spcAft>
                <a:spcPct val="0"/>
              </a:spcAft>
              <a:buClr>
                <a:schemeClr val="bg2"/>
              </a:buClr>
              <a:buSzTx/>
              <a:buFont typeface="Wingdings" pitchFamily="2" charset="2"/>
              <a:buNone/>
              <a:tabLst/>
            </a:pPr>
            <a:r>
              <a:rPr lang="en-US" altLang="ja-JP" sz="1100" dirty="0">
                <a:solidFill>
                  <a:schemeClr val="tx1"/>
                </a:solidFill>
                <a:latin typeface="Meiryo UI" panose="020B0604030504040204" pitchFamily="50" charset="-128"/>
                <a:ea typeface="Meiryo UI" panose="020B0604030504040204" pitchFamily="50" charset="-128"/>
                <a:sym typeface="Meiryo UI" panose="020B0604030504040204" pitchFamily="50" charset="-128"/>
              </a:rPr>
              <a:t>1~2</a:t>
            </a:r>
            <a:r>
              <a:rPr lang="ja-JP" altLang="en-US" sz="1100" dirty="0">
                <a:solidFill>
                  <a:schemeClr val="tx1"/>
                </a:solidFill>
                <a:latin typeface="Meiryo UI" panose="020B0604030504040204" pitchFamily="50" charset="-128"/>
                <a:ea typeface="Meiryo UI" panose="020B0604030504040204" pitchFamily="50" charset="-128"/>
                <a:sym typeface="Meiryo UI" panose="020B0604030504040204" pitchFamily="50" charset="-128"/>
              </a:rPr>
              <a:t>ページ程度</a:t>
            </a:r>
            <a:endParaRPr kumimoji="1" lang="en-US" altLang="ja-JP" sz="11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sym typeface="Meiryo UI" panose="020B0604030504040204" pitchFamily="50" charset="-128"/>
            </a:endParaRPr>
          </a:p>
        </p:txBody>
      </p:sp>
      <p:sp>
        <p:nvSpPr>
          <p:cNvPr id="8" name="正方形/長方形 7"/>
          <p:cNvSpPr/>
          <p:nvPr/>
        </p:nvSpPr>
        <p:spPr bwMode="auto">
          <a:xfrm>
            <a:off x="1084787" y="3183599"/>
            <a:ext cx="1571625" cy="504825"/>
          </a:xfrm>
          <a:prstGeom prst="rect">
            <a:avLst/>
          </a:prstGeom>
          <a:solidFill>
            <a:schemeClr val="accent5"/>
          </a:solidFill>
          <a:ln w="12700" cap="flat" cmpd="sng" algn="ctr">
            <a:solidFill>
              <a:schemeClr val="accent2"/>
            </a:solidFill>
            <a:prstDash val="solid"/>
            <a:round/>
            <a:headEnd type="none" w="med" len="med"/>
            <a:tailEnd type="none" w="med" len="med"/>
          </a:ln>
          <a:effectLst/>
        </p:spPr>
        <p:txBody>
          <a:bodyPr vert="horz" wrap="none" lIns="18000" tIns="18000" rIns="18000" bIns="18000" numCol="1" rtlCol="0" anchor="ctr" anchorCtr="0" compatLnSpc="1">
            <a:prstTxWarp prst="textNoShape">
              <a:avLst/>
            </a:prstTxWarp>
          </a:bodyPr>
          <a:lstStyle/>
          <a:p>
            <a:pPr marL="0" marR="0" indent="0" algn="ctr" defTabSz="914400" rtl="0" eaLnBrk="1" fontAlgn="base" latinLnBrk="0" hangingPunct="1">
              <a:lnSpc>
                <a:spcPct val="120000"/>
              </a:lnSpc>
              <a:spcBef>
                <a:spcPct val="50000"/>
              </a:spcBef>
              <a:spcAft>
                <a:spcPct val="0"/>
              </a:spcAft>
              <a:buClr>
                <a:schemeClr val="bg2"/>
              </a:buClr>
              <a:buSzTx/>
              <a:buFont typeface="Wingdings" pitchFamily="2" charset="2"/>
              <a:buNone/>
              <a:tabLst/>
            </a:pPr>
            <a:r>
              <a:rPr lang="en-US" altLang="ja-JP" dirty="0">
                <a:solidFill>
                  <a:schemeClr val="accent2"/>
                </a:solidFill>
                <a:latin typeface="Meiryo UI" panose="020B0604030504040204" pitchFamily="50" charset="-128"/>
                <a:ea typeface="Meiryo UI" panose="020B0604030504040204" pitchFamily="50" charset="-128"/>
              </a:rPr>
              <a:t>PM</a:t>
            </a:r>
            <a:r>
              <a:rPr lang="ja-JP" altLang="en-US" dirty="0">
                <a:solidFill>
                  <a:schemeClr val="accent2"/>
                </a:solidFill>
                <a:latin typeface="Meiryo UI" panose="020B0604030504040204" pitchFamily="50" charset="-128"/>
                <a:ea typeface="Meiryo UI" panose="020B0604030504040204" pitchFamily="50" charset="-128"/>
              </a:rPr>
              <a:t>（幹事社）</a:t>
            </a:r>
            <a:br>
              <a:rPr lang="en-US" altLang="ja-JP" dirty="0">
                <a:solidFill>
                  <a:schemeClr val="accent2"/>
                </a:solidFill>
                <a:latin typeface="Meiryo UI" panose="020B0604030504040204" pitchFamily="50" charset="-128"/>
                <a:ea typeface="Meiryo UI" panose="020B0604030504040204" pitchFamily="50" charset="-128"/>
              </a:rPr>
            </a:br>
            <a:r>
              <a:rPr lang="ja-JP" altLang="en-US" dirty="0">
                <a:solidFill>
                  <a:schemeClr val="accent2"/>
                </a:solidFill>
                <a:latin typeface="Meiryo UI" panose="020B0604030504040204" pitchFamily="50" charset="-128"/>
                <a:ea typeface="Meiryo UI" panose="020B0604030504040204" pitchFamily="50" charset="-128"/>
              </a:rPr>
              <a:t>○○株式会社</a:t>
            </a:r>
            <a:endParaRPr kumimoji="1" lang="en-US" altLang="ja-JP" sz="1000" b="0" i="0" u="none" strike="noStrike" cap="none" normalizeH="0" baseline="0" dirty="0">
              <a:ln>
                <a:noFill/>
              </a:ln>
              <a:solidFill>
                <a:schemeClr val="accent2"/>
              </a:solidFill>
              <a:effectLst/>
              <a:latin typeface="Meiryo UI" panose="020B0604030504040204" pitchFamily="50" charset="-128"/>
              <a:ea typeface="Meiryo UI" panose="020B0604030504040204" pitchFamily="50" charset="-128"/>
            </a:endParaRPr>
          </a:p>
        </p:txBody>
      </p:sp>
      <p:sp>
        <p:nvSpPr>
          <p:cNvPr id="10" name="正方形/長方形 9"/>
          <p:cNvSpPr/>
          <p:nvPr/>
        </p:nvSpPr>
        <p:spPr bwMode="auto">
          <a:xfrm>
            <a:off x="6159500" y="3183991"/>
            <a:ext cx="1571625" cy="504825"/>
          </a:xfrm>
          <a:prstGeom prst="rect">
            <a:avLst/>
          </a:prstGeom>
          <a:solidFill>
            <a:schemeClr val="accent5"/>
          </a:solidFill>
          <a:ln w="12700" cap="flat" cmpd="sng" algn="ctr">
            <a:solidFill>
              <a:schemeClr val="accent2"/>
            </a:solidFill>
            <a:prstDash val="solid"/>
            <a:round/>
            <a:headEnd type="none" w="med" len="med"/>
            <a:tailEnd type="none" w="med" len="med"/>
          </a:ln>
          <a:effectLst/>
        </p:spPr>
        <p:txBody>
          <a:bodyPr vert="horz" wrap="none" lIns="18000" tIns="18000" rIns="18000" bIns="18000" numCol="1" rtlCol="0" anchor="ctr" anchorCtr="0" compatLnSpc="1">
            <a:prstTxWarp prst="textNoShape">
              <a:avLst/>
            </a:prstTxWarp>
          </a:bodyPr>
          <a:lstStyle/>
          <a:p>
            <a:pPr marL="0" marR="0" indent="0" algn="ctr" defTabSz="914400" rtl="0" eaLnBrk="1" fontAlgn="base" latinLnBrk="0" hangingPunct="1">
              <a:lnSpc>
                <a:spcPct val="120000"/>
              </a:lnSpc>
              <a:spcBef>
                <a:spcPct val="50000"/>
              </a:spcBef>
              <a:spcAft>
                <a:spcPct val="0"/>
              </a:spcAft>
              <a:buClr>
                <a:schemeClr val="bg2"/>
              </a:buClr>
              <a:buSzTx/>
              <a:buFont typeface="Wingdings" pitchFamily="2" charset="2"/>
              <a:buNone/>
              <a:tabLst/>
            </a:pPr>
            <a:r>
              <a:rPr lang="ja-JP" altLang="en-US" dirty="0">
                <a:solidFill>
                  <a:schemeClr val="accent2"/>
                </a:solidFill>
                <a:latin typeface="Meiryo UI" panose="020B0604030504040204" pitchFamily="50" charset="-128"/>
                <a:ea typeface="Meiryo UI" panose="020B0604030504040204" pitchFamily="50" charset="-128"/>
              </a:rPr>
              <a:t>○○仕様設計</a:t>
            </a:r>
            <a:endParaRPr lang="en-US" altLang="ja-JP" dirty="0">
              <a:solidFill>
                <a:schemeClr val="accent2"/>
              </a:solidFill>
              <a:latin typeface="Meiryo UI" panose="020B0604030504040204" pitchFamily="50" charset="-128"/>
              <a:ea typeface="Meiryo UI" panose="020B0604030504040204" pitchFamily="50" charset="-128"/>
            </a:endParaRPr>
          </a:p>
          <a:p>
            <a:pPr marL="0" marR="0" indent="0" algn="ctr" defTabSz="914400" rtl="0" eaLnBrk="1" fontAlgn="base" latinLnBrk="0" hangingPunct="1">
              <a:lnSpc>
                <a:spcPct val="50000"/>
              </a:lnSpc>
              <a:spcBef>
                <a:spcPct val="50000"/>
              </a:spcBef>
              <a:spcAft>
                <a:spcPct val="0"/>
              </a:spcAft>
              <a:buClr>
                <a:schemeClr val="bg2"/>
              </a:buClr>
              <a:buSzTx/>
              <a:buFont typeface="Wingdings" pitchFamily="2" charset="2"/>
              <a:buNone/>
              <a:tabLst/>
            </a:pPr>
            <a:r>
              <a:rPr lang="en-US" altLang="ja-JP" dirty="0">
                <a:solidFill>
                  <a:schemeClr val="accent2"/>
                </a:solidFill>
                <a:latin typeface="Meiryo UI" panose="020B0604030504040204" pitchFamily="50" charset="-128"/>
                <a:ea typeface="Meiryo UI" panose="020B0604030504040204" pitchFamily="50" charset="-128"/>
              </a:rPr>
              <a:t>××</a:t>
            </a:r>
            <a:r>
              <a:rPr lang="ja-JP" altLang="en-US" dirty="0">
                <a:solidFill>
                  <a:schemeClr val="accent2"/>
                </a:solidFill>
                <a:latin typeface="Meiryo UI" panose="020B0604030504040204" pitchFamily="50" charset="-128"/>
                <a:ea typeface="Meiryo UI" panose="020B0604030504040204" pitchFamily="50" charset="-128"/>
              </a:rPr>
              <a:t>株式会社</a:t>
            </a:r>
            <a:endParaRPr kumimoji="1" lang="en-US" altLang="ja-JP" sz="1000" b="0" i="0" u="none" strike="noStrike" cap="none" normalizeH="0" baseline="0" dirty="0">
              <a:ln>
                <a:noFill/>
              </a:ln>
              <a:solidFill>
                <a:schemeClr val="accent2"/>
              </a:solidFill>
              <a:effectLst/>
              <a:latin typeface="Meiryo UI" panose="020B0604030504040204" pitchFamily="50" charset="-128"/>
              <a:ea typeface="Meiryo UI" panose="020B0604030504040204" pitchFamily="50" charset="-128"/>
            </a:endParaRPr>
          </a:p>
        </p:txBody>
      </p:sp>
      <p:cxnSp>
        <p:nvCxnSpPr>
          <p:cNvPr id="16" name="直線コネクタ 15"/>
          <p:cNvCxnSpPr>
            <a:stCxn id="8" idx="3"/>
            <a:endCxn id="10" idx="1"/>
          </p:cNvCxnSpPr>
          <p:nvPr/>
        </p:nvCxnSpPr>
        <p:spPr bwMode="auto">
          <a:xfrm>
            <a:off x="2656412" y="3436012"/>
            <a:ext cx="3503088" cy="392"/>
          </a:xfrm>
          <a:prstGeom prst="line">
            <a:avLst/>
          </a:prstGeom>
          <a:solidFill>
            <a:schemeClr val="accent1"/>
          </a:solidFill>
          <a:ln w="12700" cap="flat" cmpd="sng" algn="ctr">
            <a:solidFill>
              <a:schemeClr val="accent2"/>
            </a:solidFill>
            <a:prstDash val="solid"/>
            <a:round/>
            <a:headEnd type="none" w="med" len="med"/>
            <a:tailEnd type="none" w="med" len="med"/>
          </a:ln>
          <a:effectLst/>
        </p:spPr>
      </p:cxnSp>
      <p:cxnSp>
        <p:nvCxnSpPr>
          <p:cNvPr id="17" name="カギ線コネクタ 16"/>
          <p:cNvCxnSpPr>
            <a:cxnSpLocks/>
            <a:stCxn id="8" idx="3"/>
          </p:cNvCxnSpPr>
          <p:nvPr/>
        </p:nvCxnSpPr>
        <p:spPr bwMode="auto">
          <a:xfrm>
            <a:off x="2656412" y="3436012"/>
            <a:ext cx="3503088" cy="900774"/>
          </a:xfrm>
          <a:prstGeom prst="bentConnector3">
            <a:avLst>
              <a:gd name="adj1" fmla="val 50000"/>
            </a:avLst>
          </a:prstGeom>
          <a:solidFill>
            <a:schemeClr val="accent1"/>
          </a:solidFill>
          <a:ln w="12700" cap="flat" cmpd="sng" algn="ctr">
            <a:solidFill>
              <a:schemeClr val="accent2"/>
            </a:solidFill>
            <a:prstDash val="solid"/>
            <a:round/>
            <a:headEnd type="none" w="med" len="med"/>
            <a:tailEnd type="none" w="med" len="med"/>
          </a:ln>
          <a:effectLst/>
        </p:spPr>
      </p:cxnSp>
      <p:sp>
        <p:nvSpPr>
          <p:cNvPr id="22" name="正方形/長方形 21"/>
          <p:cNvSpPr/>
          <p:nvPr/>
        </p:nvSpPr>
        <p:spPr bwMode="auto">
          <a:xfrm>
            <a:off x="2408236" y="5036342"/>
            <a:ext cx="1571625" cy="504825"/>
          </a:xfrm>
          <a:prstGeom prst="rect">
            <a:avLst/>
          </a:prstGeom>
          <a:solidFill>
            <a:schemeClr val="accent5"/>
          </a:solidFill>
          <a:ln w="12700" cap="flat" cmpd="sng" algn="ctr">
            <a:solidFill>
              <a:schemeClr val="accent2"/>
            </a:solidFill>
            <a:prstDash val="solid"/>
            <a:round/>
            <a:headEnd type="none" w="med" len="med"/>
            <a:tailEnd type="none" w="med" len="med"/>
          </a:ln>
          <a:effectLst/>
        </p:spPr>
        <p:txBody>
          <a:bodyPr vert="horz" wrap="none" lIns="18000" tIns="18000" rIns="18000" bIns="18000" numCol="1" rtlCol="0" anchor="ctr" anchorCtr="0" compatLnSpc="1">
            <a:prstTxWarp prst="textNoShape">
              <a:avLst/>
            </a:prstTxWarp>
          </a:bodyPr>
          <a:lstStyle/>
          <a:p>
            <a:pPr marL="0" marR="0" indent="0" algn="ctr" defTabSz="914400" rtl="0" eaLnBrk="1" fontAlgn="base" latinLnBrk="0" hangingPunct="1">
              <a:lnSpc>
                <a:spcPct val="120000"/>
              </a:lnSpc>
              <a:spcBef>
                <a:spcPct val="50000"/>
              </a:spcBef>
              <a:spcAft>
                <a:spcPct val="0"/>
              </a:spcAft>
              <a:buClr>
                <a:schemeClr val="bg2"/>
              </a:buClr>
              <a:buSzTx/>
              <a:buFont typeface="Wingdings" pitchFamily="2" charset="2"/>
              <a:buNone/>
              <a:tabLst/>
            </a:pPr>
            <a:r>
              <a:rPr lang="ja-JP" altLang="en-US" dirty="0">
                <a:solidFill>
                  <a:schemeClr val="accent2"/>
                </a:solidFill>
                <a:latin typeface="Meiryo UI" panose="020B0604030504040204" pitchFamily="50" charset="-128"/>
                <a:ea typeface="Meiryo UI" panose="020B0604030504040204" pitchFamily="50" charset="-128"/>
              </a:rPr>
              <a:t>△△</a:t>
            </a:r>
            <a:r>
              <a:rPr kumimoji="1" lang="ja-JP" altLang="en-US" sz="1000" b="0" i="0" u="none" strike="noStrike" cap="none" normalizeH="0" baseline="0" dirty="0">
                <a:ln>
                  <a:noFill/>
                </a:ln>
                <a:solidFill>
                  <a:schemeClr val="accent2"/>
                </a:solidFill>
                <a:effectLst/>
                <a:latin typeface="Meiryo UI" panose="020B0604030504040204" pitchFamily="50" charset="-128"/>
                <a:ea typeface="Meiryo UI" panose="020B0604030504040204" pitchFamily="50" charset="-128"/>
              </a:rPr>
              <a:t>担当</a:t>
            </a:r>
            <a:br>
              <a:rPr lang="en-US" altLang="ja-JP" dirty="0">
                <a:solidFill>
                  <a:schemeClr val="accent2"/>
                </a:solidFill>
                <a:latin typeface="Meiryo UI" panose="020B0604030504040204" pitchFamily="50" charset="-128"/>
                <a:ea typeface="Meiryo UI" panose="020B0604030504040204" pitchFamily="50" charset="-128"/>
              </a:rPr>
            </a:br>
            <a:r>
              <a:rPr lang="ja-JP" altLang="en-US" dirty="0">
                <a:solidFill>
                  <a:schemeClr val="accent2"/>
                </a:solidFill>
                <a:latin typeface="Meiryo UI" panose="020B0604030504040204" pitchFamily="50" charset="-128"/>
                <a:ea typeface="Meiryo UI" panose="020B0604030504040204" pitchFamily="50" charset="-128"/>
              </a:rPr>
              <a:t>△△株式会社</a:t>
            </a:r>
            <a:endParaRPr kumimoji="1" lang="en-US" altLang="ja-JP" sz="1000" b="0" i="0" u="none" strike="noStrike" cap="none" normalizeH="0" baseline="0" dirty="0">
              <a:ln>
                <a:noFill/>
              </a:ln>
              <a:solidFill>
                <a:schemeClr val="accent2"/>
              </a:solidFill>
              <a:effectLst/>
              <a:latin typeface="Meiryo UI" panose="020B0604030504040204" pitchFamily="50" charset="-128"/>
              <a:ea typeface="Meiryo UI" panose="020B0604030504040204" pitchFamily="50" charset="-128"/>
            </a:endParaRPr>
          </a:p>
        </p:txBody>
      </p:sp>
      <p:sp>
        <p:nvSpPr>
          <p:cNvPr id="23" name="正方形/長方形 22"/>
          <p:cNvSpPr/>
          <p:nvPr/>
        </p:nvSpPr>
        <p:spPr bwMode="auto">
          <a:xfrm>
            <a:off x="2408237" y="4296040"/>
            <a:ext cx="1571625" cy="504825"/>
          </a:xfrm>
          <a:prstGeom prst="rect">
            <a:avLst/>
          </a:prstGeom>
          <a:solidFill>
            <a:schemeClr val="accent5"/>
          </a:solidFill>
          <a:ln w="12700" cap="flat" cmpd="sng" algn="ctr">
            <a:solidFill>
              <a:schemeClr val="accent2"/>
            </a:solidFill>
            <a:prstDash val="solid"/>
            <a:round/>
            <a:headEnd type="none" w="med" len="med"/>
            <a:tailEnd type="none" w="med" len="med"/>
          </a:ln>
          <a:effectLst/>
        </p:spPr>
        <p:txBody>
          <a:bodyPr vert="horz" wrap="none" lIns="18000" tIns="18000" rIns="18000" bIns="18000" numCol="1" rtlCol="0" anchor="ctr" anchorCtr="0" compatLnSpc="1">
            <a:prstTxWarp prst="textNoShape">
              <a:avLst/>
            </a:prstTxWarp>
          </a:bodyPr>
          <a:lstStyle/>
          <a:p>
            <a:pPr marL="0" marR="0" indent="0" algn="ctr" defTabSz="914400" rtl="0" eaLnBrk="1" fontAlgn="base" latinLnBrk="0" hangingPunct="1">
              <a:lnSpc>
                <a:spcPct val="120000"/>
              </a:lnSpc>
              <a:spcBef>
                <a:spcPct val="50000"/>
              </a:spcBef>
              <a:spcAft>
                <a:spcPct val="0"/>
              </a:spcAft>
              <a:buClr>
                <a:schemeClr val="bg2"/>
              </a:buClr>
              <a:buSzTx/>
              <a:buFont typeface="Wingdings" pitchFamily="2" charset="2"/>
              <a:buNone/>
              <a:tabLst/>
            </a:pPr>
            <a:r>
              <a:rPr lang="ja-JP" altLang="en-US" dirty="0">
                <a:solidFill>
                  <a:schemeClr val="accent2"/>
                </a:solidFill>
                <a:latin typeface="Meiryo UI" panose="020B0604030504040204" pitchFamily="50" charset="-128"/>
                <a:ea typeface="Meiryo UI" panose="020B0604030504040204" pitchFamily="50" charset="-128"/>
              </a:rPr>
              <a:t>提携先　</a:t>
            </a:r>
            <a:r>
              <a:rPr lang="en-US" altLang="ja-JP" dirty="0">
                <a:solidFill>
                  <a:schemeClr val="accent2"/>
                </a:solidFill>
                <a:latin typeface="Meiryo UI" panose="020B0604030504040204" pitchFamily="50" charset="-128"/>
                <a:ea typeface="Meiryo UI" panose="020B0604030504040204" pitchFamily="50" charset="-128"/>
              </a:rPr>
              <a:t>××</a:t>
            </a:r>
            <a:r>
              <a:rPr lang="ja-JP" altLang="en-US" dirty="0">
                <a:solidFill>
                  <a:schemeClr val="accent2"/>
                </a:solidFill>
                <a:latin typeface="Meiryo UI" panose="020B0604030504040204" pitchFamily="50" charset="-128"/>
                <a:ea typeface="Meiryo UI" panose="020B0604030504040204" pitchFamily="50" charset="-128"/>
              </a:rPr>
              <a:t>担当</a:t>
            </a:r>
            <a:br>
              <a:rPr lang="en-US" altLang="ja-JP" dirty="0">
                <a:solidFill>
                  <a:schemeClr val="accent2"/>
                </a:solidFill>
                <a:latin typeface="Meiryo UI" panose="020B0604030504040204" pitchFamily="50" charset="-128"/>
                <a:ea typeface="Meiryo UI" panose="020B0604030504040204" pitchFamily="50" charset="-128"/>
              </a:rPr>
            </a:br>
            <a:r>
              <a:rPr lang="en-US" altLang="ja-JP" dirty="0">
                <a:solidFill>
                  <a:schemeClr val="accent2"/>
                </a:solidFill>
                <a:latin typeface="Meiryo UI" panose="020B0604030504040204" pitchFamily="50" charset="-128"/>
                <a:ea typeface="Meiryo UI" panose="020B0604030504040204" pitchFamily="50" charset="-128"/>
              </a:rPr>
              <a:t>××</a:t>
            </a:r>
            <a:r>
              <a:rPr lang="ja-JP" altLang="en-US" dirty="0">
                <a:solidFill>
                  <a:schemeClr val="accent2"/>
                </a:solidFill>
                <a:latin typeface="Meiryo UI" panose="020B0604030504040204" pitchFamily="50" charset="-128"/>
                <a:ea typeface="Meiryo UI" panose="020B0604030504040204" pitchFamily="50" charset="-128"/>
              </a:rPr>
              <a:t>株式会社</a:t>
            </a:r>
            <a:endParaRPr kumimoji="1" lang="en-US" altLang="ja-JP" sz="1000" b="0" i="0" u="none" strike="noStrike" cap="none" normalizeH="0" baseline="0" dirty="0">
              <a:ln>
                <a:noFill/>
              </a:ln>
              <a:solidFill>
                <a:schemeClr val="accent2"/>
              </a:solidFill>
              <a:effectLst/>
              <a:latin typeface="Meiryo UI" panose="020B0604030504040204" pitchFamily="50" charset="-128"/>
              <a:ea typeface="Meiryo UI" panose="020B0604030504040204" pitchFamily="50" charset="-128"/>
            </a:endParaRPr>
          </a:p>
        </p:txBody>
      </p:sp>
      <p:cxnSp>
        <p:nvCxnSpPr>
          <p:cNvPr id="25" name="カギ線コネクタ 24"/>
          <p:cNvCxnSpPr>
            <a:cxnSpLocks/>
            <a:stCxn id="8" idx="2"/>
            <a:endCxn id="23" idx="1"/>
          </p:cNvCxnSpPr>
          <p:nvPr/>
        </p:nvCxnSpPr>
        <p:spPr bwMode="auto">
          <a:xfrm rot="16200000" flipH="1">
            <a:off x="1709404" y="3849619"/>
            <a:ext cx="860029" cy="537637"/>
          </a:xfrm>
          <a:prstGeom prst="bentConnector2">
            <a:avLst/>
          </a:prstGeom>
          <a:solidFill>
            <a:schemeClr val="accent1"/>
          </a:solidFill>
          <a:ln w="12700" cap="flat" cmpd="sng" algn="ctr">
            <a:solidFill>
              <a:schemeClr val="accent2"/>
            </a:solidFill>
            <a:prstDash val="solid"/>
            <a:round/>
            <a:headEnd type="none" w="med" len="med"/>
            <a:tailEnd type="none" w="med" len="med"/>
          </a:ln>
          <a:effectLst/>
        </p:spPr>
      </p:cxnSp>
      <p:sp>
        <p:nvSpPr>
          <p:cNvPr id="26" name="正方形/長方形 25"/>
          <p:cNvSpPr/>
          <p:nvPr/>
        </p:nvSpPr>
        <p:spPr bwMode="auto">
          <a:xfrm>
            <a:off x="2408235" y="5825329"/>
            <a:ext cx="1571625" cy="504825"/>
          </a:xfrm>
          <a:prstGeom prst="rect">
            <a:avLst/>
          </a:prstGeom>
          <a:solidFill>
            <a:schemeClr val="accent5"/>
          </a:solidFill>
          <a:ln w="12700" cap="flat" cmpd="sng" algn="ctr">
            <a:solidFill>
              <a:schemeClr val="accent2"/>
            </a:solidFill>
            <a:prstDash val="solid"/>
            <a:round/>
            <a:headEnd type="none" w="med" len="med"/>
            <a:tailEnd type="none" w="med" len="med"/>
          </a:ln>
          <a:effectLst/>
        </p:spPr>
        <p:txBody>
          <a:bodyPr vert="horz" wrap="none" lIns="18000" tIns="18000" rIns="18000" bIns="18000" numCol="1" rtlCol="0" anchor="ctr" anchorCtr="0" compatLnSpc="1">
            <a:prstTxWarp prst="textNoShape">
              <a:avLst/>
            </a:prstTxWarp>
          </a:bodyPr>
          <a:lstStyle/>
          <a:p>
            <a:pPr marL="0" marR="0" indent="0" algn="ctr" defTabSz="914400" rtl="0" eaLnBrk="1" fontAlgn="base" latinLnBrk="0" hangingPunct="1">
              <a:lnSpc>
                <a:spcPct val="120000"/>
              </a:lnSpc>
              <a:spcBef>
                <a:spcPct val="50000"/>
              </a:spcBef>
              <a:spcAft>
                <a:spcPct val="0"/>
              </a:spcAft>
              <a:buClr>
                <a:schemeClr val="bg2"/>
              </a:buClr>
              <a:buSzTx/>
              <a:buFont typeface="Wingdings" pitchFamily="2" charset="2"/>
              <a:buNone/>
              <a:tabLst/>
            </a:pPr>
            <a:r>
              <a:rPr lang="ja-JP" altLang="en-US" dirty="0">
                <a:solidFill>
                  <a:schemeClr val="accent2"/>
                </a:solidFill>
                <a:latin typeface="Meiryo UI" panose="020B0604030504040204" pitchFamily="50" charset="-128"/>
                <a:ea typeface="Meiryo UI" panose="020B0604030504040204" pitchFamily="50" charset="-128"/>
              </a:rPr>
              <a:t>○○担当</a:t>
            </a:r>
            <a:br>
              <a:rPr lang="en-US" altLang="ja-JP" dirty="0">
                <a:solidFill>
                  <a:schemeClr val="accent2"/>
                </a:solidFill>
                <a:latin typeface="Meiryo UI" panose="020B0604030504040204" pitchFamily="50" charset="-128"/>
                <a:ea typeface="Meiryo UI" panose="020B0604030504040204" pitchFamily="50" charset="-128"/>
              </a:rPr>
            </a:br>
            <a:r>
              <a:rPr lang="ja-JP" altLang="en-US" dirty="0">
                <a:solidFill>
                  <a:schemeClr val="accent2"/>
                </a:solidFill>
                <a:latin typeface="Meiryo UI" panose="020B0604030504040204" pitchFamily="50" charset="-128"/>
                <a:ea typeface="Meiryo UI" panose="020B0604030504040204" pitchFamily="50" charset="-128"/>
              </a:rPr>
              <a:t>○○株式会社</a:t>
            </a:r>
            <a:endParaRPr kumimoji="1" lang="en-US" altLang="ja-JP" sz="1000" b="0" i="0" u="none" strike="noStrike" cap="none" normalizeH="0" baseline="0" dirty="0">
              <a:ln>
                <a:noFill/>
              </a:ln>
              <a:solidFill>
                <a:schemeClr val="accent2"/>
              </a:solidFill>
              <a:effectLst/>
              <a:latin typeface="Meiryo UI" panose="020B0604030504040204" pitchFamily="50" charset="-128"/>
              <a:ea typeface="Meiryo UI" panose="020B0604030504040204" pitchFamily="50" charset="-128"/>
            </a:endParaRPr>
          </a:p>
        </p:txBody>
      </p:sp>
      <p:sp>
        <p:nvSpPr>
          <p:cNvPr id="28" name="正方形/長方形 27"/>
          <p:cNvSpPr/>
          <p:nvPr/>
        </p:nvSpPr>
        <p:spPr bwMode="auto">
          <a:xfrm>
            <a:off x="520700" y="2738963"/>
            <a:ext cx="4051300" cy="3829209"/>
          </a:xfrm>
          <a:prstGeom prst="rect">
            <a:avLst/>
          </a:prstGeom>
          <a:noFill/>
          <a:ln w="12700" cap="flat" cmpd="sng" algn="ctr">
            <a:solidFill>
              <a:schemeClr val="accent2"/>
            </a:solidFill>
            <a:prstDash val="dash"/>
            <a:round/>
            <a:headEnd type="none" w="med" len="med"/>
            <a:tailEnd type="none" w="med" len="med"/>
          </a:ln>
          <a:effectLst/>
        </p:spPr>
        <p:txBody>
          <a:bodyPr vert="horz" wrap="none" lIns="18000" tIns="18000" rIns="18000" bIns="18000" numCol="1" rtlCol="0" anchor="ctr" anchorCtr="0" compatLnSpc="1">
            <a:prstTxWarp prst="textNoShape">
              <a:avLst/>
            </a:prstTxWarp>
          </a:bodyPr>
          <a:lstStyle/>
          <a:p>
            <a:pPr marL="0" marR="0" indent="0" algn="ctr" defTabSz="914400" rtl="0" eaLnBrk="1" fontAlgn="base" latinLnBrk="0" hangingPunct="1">
              <a:lnSpc>
                <a:spcPct val="120000"/>
              </a:lnSpc>
              <a:spcBef>
                <a:spcPct val="50000"/>
              </a:spcBef>
              <a:spcAft>
                <a:spcPct val="0"/>
              </a:spcAft>
              <a:buClr>
                <a:schemeClr val="bg2"/>
              </a:buClr>
              <a:buSzTx/>
              <a:buFont typeface="Wingdings" pitchFamily="2" charset="2"/>
              <a:buNone/>
              <a:tabLst/>
            </a:pPr>
            <a:endParaRPr kumimoji="1" lang="ja-JP" altLang="en-US" sz="1000" b="0" i="0" u="none" strike="noStrike" cap="none" normalizeH="0" baseline="0">
              <a:ln>
                <a:noFill/>
              </a:ln>
              <a:solidFill>
                <a:srgbClr val="000000"/>
              </a:solidFill>
              <a:effectLst/>
              <a:latin typeface="Meiryo UI" panose="020B0604030504040204" pitchFamily="50" charset="-128"/>
              <a:ea typeface="Meiryo UI" panose="020B0604030504040204" pitchFamily="50" charset="-128"/>
            </a:endParaRPr>
          </a:p>
        </p:txBody>
      </p:sp>
      <p:sp>
        <p:nvSpPr>
          <p:cNvPr id="29" name="正方形/長方形 28"/>
          <p:cNvSpPr/>
          <p:nvPr/>
        </p:nvSpPr>
        <p:spPr bwMode="auto">
          <a:xfrm>
            <a:off x="5092698" y="2738963"/>
            <a:ext cx="4051300" cy="3829209"/>
          </a:xfrm>
          <a:prstGeom prst="rect">
            <a:avLst/>
          </a:prstGeom>
          <a:noFill/>
          <a:ln w="12700" cap="flat" cmpd="sng" algn="ctr">
            <a:solidFill>
              <a:schemeClr val="accent2"/>
            </a:solidFill>
            <a:prstDash val="dash"/>
            <a:round/>
            <a:headEnd type="none" w="med" len="med"/>
            <a:tailEnd type="none" w="med" len="med"/>
          </a:ln>
          <a:effectLst/>
        </p:spPr>
        <p:txBody>
          <a:bodyPr vert="horz" wrap="none" lIns="18000" tIns="18000" rIns="18000" bIns="18000" numCol="1" rtlCol="0" anchor="ctr" anchorCtr="0" compatLnSpc="1">
            <a:prstTxWarp prst="textNoShape">
              <a:avLst/>
            </a:prstTxWarp>
          </a:bodyPr>
          <a:lstStyle/>
          <a:p>
            <a:pPr marL="0" marR="0" indent="0" algn="ctr" defTabSz="914400" rtl="0" eaLnBrk="1" fontAlgn="base" latinLnBrk="0" hangingPunct="1">
              <a:lnSpc>
                <a:spcPct val="120000"/>
              </a:lnSpc>
              <a:spcBef>
                <a:spcPct val="50000"/>
              </a:spcBef>
              <a:spcAft>
                <a:spcPct val="0"/>
              </a:spcAft>
              <a:buClr>
                <a:schemeClr val="bg2"/>
              </a:buClr>
              <a:buSzTx/>
              <a:buFont typeface="Wingdings" pitchFamily="2" charset="2"/>
              <a:buNone/>
              <a:tabLst/>
            </a:pPr>
            <a:endParaRPr kumimoji="1" lang="ja-JP" altLang="en-US" sz="1000" b="0" i="0" u="none" strike="noStrike" cap="none" normalizeH="0" baseline="0">
              <a:ln>
                <a:noFill/>
              </a:ln>
              <a:solidFill>
                <a:srgbClr val="000000"/>
              </a:solidFill>
              <a:effectLst/>
              <a:latin typeface="Meiryo UI" panose="020B0604030504040204" pitchFamily="50" charset="-128"/>
              <a:ea typeface="Meiryo UI" panose="020B0604030504040204" pitchFamily="50" charset="-128"/>
            </a:endParaRPr>
          </a:p>
        </p:txBody>
      </p:sp>
      <p:sp>
        <p:nvSpPr>
          <p:cNvPr id="30" name="テキスト ボックス 29"/>
          <p:cNvSpPr txBox="1"/>
          <p:nvPr/>
        </p:nvSpPr>
        <p:spPr>
          <a:xfrm>
            <a:off x="443757" y="2399238"/>
            <a:ext cx="2773516" cy="289053"/>
          </a:xfrm>
          <a:prstGeom prst="rect">
            <a:avLst/>
          </a:prstGeom>
          <a:noFill/>
        </p:spPr>
        <p:txBody>
          <a:bodyPr wrap="none" rtlCol="0">
            <a:spAutoFit/>
          </a:bodyPr>
          <a:lstStyle/>
          <a:p>
            <a:pPr algn="l"/>
            <a:r>
              <a:rPr kumimoji="1" lang="ja-JP" altLang="en-US" sz="1200" dirty="0">
                <a:solidFill>
                  <a:schemeClr val="accent2"/>
                </a:solidFill>
                <a:latin typeface="Meiryo UI" panose="020B0604030504040204" pitchFamily="50" charset="-128"/>
                <a:ea typeface="Meiryo UI" panose="020B0604030504040204" pitchFamily="50" charset="-128"/>
              </a:rPr>
              <a:t>（コンソーシアム内体制</a:t>
            </a:r>
            <a:r>
              <a:rPr kumimoji="1" lang="en-US" altLang="ja-JP" sz="1200" dirty="0">
                <a:solidFill>
                  <a:schemeClr val="accent2"/>
                </a:solidFill>
                <a:latin typeface="Meiryo UI" panose="020B0604030504040204" pitchFamily="50" charset="-128"/>
                <a:ea typeface="Meiryo UI" panose="020B0604030504040204" pitchFamily="50" charset="-128"/>
              </a:rPr>
              <a:t>/</a:t>
            </a:r>
            <a:r>
              <a:rPr kumimoji="1" lang="ja-JP" altLang="en-US" sz="1200" dirty="0">
                <a:solidFill>
                  <a:schemeClr val="accent2"/>
                </a:solidFill>
                <a:latin typeface="Meiryo UI" panose="020B0604030504040204" pitchFamily="50" charset="-128"/>
                <a:ea typeface="Meiryo UI" panose="020B0604030504040204" pitchFamily="50" charset="-128"/>
              </a:rPr>
              <a:t>共同申請体制）</a:t>
            </a:r>
          </a:p>
        </p:txBody>
      </p:sp>
      <p:sp>
        <p:nvSpPr>
          <p:cNvPr id="31" name="テキスト ボックス 30"/>
          <p:cNvSpPr txBox="1"/>
          <p:nvPr/>
        </p:nvSpPr>
        <p:spPr>
          <a:xfrm>
            <a:off x="5169641" y="2399238"/>
            <a:ext cx="1261884" cy="313932"/>
          </a:xfrm>
          <a:prstGeom prst="rect">
            <a:avLst/>
          </a:prstGeom>
          <a:noFill/>
        </p:spPr>
        <p:txBody>
          <a:bodyPr wrap="none" rtlCol="0">
            <a:spAutoFit/>
          </a:bodyPr>
          <a:lstStyle/>
          <a:p>
            <a:pPr algn="l"/>
            <a:r>
              <a:rPr kumimoji="1" lang="ja-JP" altLang="en-US" sz="1200" dirty="0">
                <a:solidFill>
                  <a:schemeClr val="accent2"/>
                </a:solidFill>
                <a:latin typeface="Meiryo UI" panose="020B0604030504040204" pitchFamily="50" charset="-128"/>
                <a:ea typeface="Meiryo UI" panose="020B0604030504040204" pitchFamily="50" charset="-128"/>
              </a:rPr>
              <a:t>（委託先体制）</a:t>
            </a:r>
          </a:p>
        </p:txBody>
      </p:sp>
      <p:cxnSp>
        <p:nvCxnSpPr>
          <p:cNvPr id="37" name="カギ線コネクタ 24">
            <a:extLst>
              <a:ext uri="{FF2B5EF4-FFF2-40B4-BE49-F238E27FC236}">
                <a16:creationId xmlns:a16="http://schemas.microsoft.com/office/drawing/2014/main" id="{3AA0EBA6-9F37-4173-9FD8-13E1C003D31E}"/>
              </a:ext>
            </a:extLst>
          </p:cNvPr>
          <p:cNvCxnSpPr>
            <a:cxnSpLocks/>
            <a:stCxn id="8" idx="2"/>
            <a:endCxn id="22" idx="1"/>
          </p:cNvCxnSpPr>
          <p:nvPr/>
        </p:nvCxnSpPr>
        <p:spPr bwMode="auto">
          <a:xfrm rot="16200000" flipH="1">
            <a:off x="1339253" y="4219771"/>
            <a:ext cx="1600331" cy="537636"/>
          </a:xfrm>
          <a:prstGeom prst="bentConnector2">
            <a:avLst/>
          </a:prstGeom>
          <a:solidFill>
            <a:schemeClr val="accent1"/>
          </a:solidFill>
          <a:ln w="12700" cap="flat" cmpd="sng" algn="ctr">
            <a:solidFill>
              <a:schemeClr val="accent2"/>
            </a:solidFill>
            <a:prstDash val="solid"/>
            <a:round/>
            <a:headEnd type="none" w="med" len="med"/>
            <a:tailEnd type="none" w="med" len="med"/>
          </a:ln>
          <a:effectLst/>
        </p:spPr>
      </p:cxnSp>
      <p:cxnSp>
        <p:nvCxnSpPr>
          <p:cNvPr id="39" name="カギ線コネクタ 24">
            <a:extLst>
              <a:ext uri="{FF2B5EF4-FFF2-40B4-BE49-F238E27FC236}">
                <a16:creationId xmlns:a16="http://schemas.microsoft.com/office/drawing/2014/main" id="{293954DC-2829-4C8B-A63B-8AE534C2C7B1}"/>
              </a:ext>
            </a:extLst>
          </p:cNvPr>
          <p:cNvCxnSpPr>
            <a:cxnSpLocks/>
            <a:stCxn id="8" idx="2"/>
            <a:endCxn id="26" idx="1"/>
          </p:cNvCxnSpPr>
          <p:nvPr/>
        </p:nvCxnSpPr>
        <p:spPr bwMode="auto">
          <a:xfrm rot="16200000" flipH="1">
            <a:off x="944758" y="4614265"/>
            <a:ext cx="2389318" cy="537635"/>
          </a:xfrm>
          <a:prstGeom prst="bentConnector2">
            <a:avLst/>
          </a:prstGeom>
          <a:solidFill>
            <a:schemeClr val="accent1"/>
          </a:solidFill>
          <a:ln w="12700" cap="flat" cmpd="sng" algn="ctr">
            <a:solidFill>
              <a:schemeClr val="accent2"/>
            </a:solidFill>
            <a:prstDash val="solid"/>
            <a:round/>
            <a:headEnd type="none" w="med" len="med"/>
            <a:tailEnd type="none" w="med" len="med"/>
          </a:ln>
          <a:effectLst/>
        </p:spPr>
      </p:cxnSp>
      <p:sp>
        <p:nvSpPr>
          <p:cNvPr id="61" name="正方形/長方形 60">
            <a:extLst>
              <a:ext uri="{FF2B5EF4-FFF2-40B4-BE49-F238E27FC236}">
                <a16:creationId xmlns:a16="http://schemas.microsoft.com/office/drawing/2014/main" id="{8A1CF82E-5CD3-4F9D-BC90-9C2BFCBE7847}"/>
              </a:ext>
            </a:extLst>
          </p:cNvPr>
          <p:cNvSpPr/>
          <p:nvPr/>
        </p:nvSpPr>
        <p:spPr bwMode="auto">
          <a:xfrm>
            <a:off x="6159500" y="4072866"/>
            <a:ext cx="1571625" cy="504825"/>
          </a:xfrm>
          <a:prstGeom prst="rect">
            <a:avLst/>
          </a:prstGeom>
          <a:solidFill>
            <a:schemeClr val="accent5"/>
          </a:solidFill>
          <a:ln w="12700" cap="flat" cmpd="sng" algn="ctr">
            <a:solidFill>
              <a:schemeClr val="accent2"/>
            </a:solidFill>
            <a:prstDash val="solid"/>
            <a:round/>
            <a:headEnd type="none" w="med" len="med"/>
            <a:tailEnd type="none" w="med" len="med"/>
          </a:ln>
          <a:effectLst/>
        </p:spPr>
        <p:txBody>
          <a:bodyPr vert="horz" wrap="none" lIns="18000" tIns="18000" rIns="18000" bIns="18000" numCol="1" rtlCol="0" anchor="ctr" anchorCtr="0" compatLnSpc="1">
            <a:prstTxWarp prst="textNoShape">
              <a:avLst/>
            </a:prstTxWarp>
          </a:bodyPr>
          <a:lstStyle/>
          <a:p>
            <a:pPr marL="0" marR="0" indent="0" algn="ctr" defTabSz="914400" rtl="0" eaLnBrk="1" fontAlgn="base" latinLnBrk="0" hangingPunct="1">
              <a:lnSpc>
                <a:spcPct val="120000"/>
              </a:lnSpc>
              <a:spcBef>
                <a:spcPct val="50000"/>
              </a:spcBef>
              <a:spcAft>
                <a:spcPct val="0"/>
              </a:spcAft>
              <a:buClr>
                <a:schemeClr val="bg2"/>
              </a:buClr>
              <a:buSzTx/>
              <a:buFont typeface="Wingdings" pitchFamily="2" charset="2"/>
              <a:buNone/>
              <a:tabLst/>
            </a:pPr>
            <a:r>
              <a:rPr lang="ja-JP" altLang="en-US" dirty="0">
                <a:solidFill>
                  <a:schemeClr val="accent2"/>
                </a:solidFill>
                <a:latin typeface="Meiryo UI" panose="020B0604030504040204" pitchFamily="50" charset="-128"/>
                <a:ea typeface="Meiryo UI" panose="020B0604030504040204" pitchFamily="50" charset="-128"/>
              </a:rPr>
              <a:t>○○開発</a:t>
            </a:r>
            <a:endParaRPr lang="en-US" altLang="ja-JP" dirty="0">
              <a:solidFill>
                <a:schemeClr val="accent2"/>
              </a:solidFill>
              <a:latin typeface="Meiryo UI" panose="020B0604030504040204" pitchFamily="50" charset="-128"/>
              <a:ea typeface="Meiryo UI" panose="020B0604030504040204" pitchFamily="50" charset="-128"/>
            </a:endParaRPr>
          </a:p>
          <a:p>
            <a:pPr>
              <a:lnSpc>
                <a:spcPct val="50000"/>
              </a:lnSpc>
            </a:pPr>
            <a:r>
              <a:rPr lang="ja-JP" altLang="en-US" dirty="0">
                <a:solidFill>
                  <a:schemeClr val="accent2"/>
                </a:solidFill>
                <a:latin typeface="Meiryo UI" panose="020B0604030504040204" pitchFamily="50" charset="-128"/>
                <a:ea typeface="Meiryo UI" panose="020B0604030504040204" pitchFamily="50" charset="-128"/>
              </a:rPr>
              <a:t>△△株式会社</a:t>
            </a:r>
            <a:endParaRPr kumimoji="1" lang="en-US" altLang="ja-JP" sz="1000" b="0" i="0" u="none" strike="noStrike" cap="none" normalizeH="0" baseline="0" dirty="0">
              <a:ln>
                <a:noFill/>
              </a:ln>
              <a:solidFill>
                <a:schemeClr val="accent2"/>
              </a:solidFill>
              <a:effectLst/>
              <a:latin typeface="Meiryo UI" panose="020B0604030504040204" pitchFamily="50" charset="-128"/>
              <a:ea typeface="Meiryo UI" panose="020B0604030504040204" pitchFamily="50" charset="-128"/>
            </a:endParaRPr>
          </a:p>
        </p:txBody>
      </p:sp>
      <p:sp>
        <p:nvSpPr>
          <p:cNvPr id="24" name="正方形/長方形 23">
            <a:extLst>
              <a:ext uri="{FF2B5EF4-FFF2-40B4-BE49-F238E27FC236}">
                <a16:creationId xmlns:a16="http://schemas.microsoft.com/office/drawing/2014/main" id="{8A1CF82E-5CD3-4F9D-BC90-9C2BFCBE7847}"/>
              </a:ext>
            </a:extLst>
          </p:cNvPr>
          <p:cNvSpPr/>
          <p:nvPr/>
        </p:nvSpPr>
        <p:spPr bwMode="auto">
          <a:xfrm>
            <a:off x="6159500" y="4961741"/>
            <a:ext cx="1571625" cy="504825"/>
          </a:xfrm>
          <a:prstGeom prst="rect">
            <a:avLst/>
          </a:prstGeom>
          <a:solidFill>
            <a:schemeClr val="accent5"/>
          </a:solidFill>
          <a:ln w="12700" cap="flat" cmpd="sng" algn="ctr">
            <a:solidFill>
              <a:schemeClr val="accent2"/>
            </a:solidFill>
            <a:prstDash val="solid"/>
            <a:round/>
            <a:headEnd type="none" w="med" len="med"/>
            <a:tailEnd type="none" w="med" len="med"/>
          </a:ln>
          <a:effectLst/>
        </p:spPr>
        <p:txBody>
          <a:bodyPr vert="horz" wrap="none" lIns="18000" tIns="18000" rIns="18000" bIns="18000" numCol="1" rtlCol="0" anchor="ctr" anchorCtr="0" compatLnSpc="1">
            <a:prstTxWarp prst="textNoShape">
              <a:avLst/>
            </a:prstTxWarp>
          </a:bodyPr>
          <a:lstStyle/>
          <a:p>
            <a:pPr marL="0" marR="0" indent="0" algn="ctr" defTabSz="914400" rtl="0" eaLnBrk="1" fontAlgn="base" latinLnBrk="0" hangingPunct="1">
              <a:lnSpc>
                <a:spcPct val="120000"/>
              </a:lnSpc>
              <a:spcBef>
                <a:spcPct val="50000"/>
              </a:spcBef>
              <a:spcAft>
                <a:spcPct val="0"/>
              </a:spcAft>
              <a:buClr>
                <a:schemeClr val="bg2"/>
              </a:buClr>
              <a:buSzTx/>
              <a:buFont typeface="Wingdings" pitchFamily="2" charset="2"/>
              <a:buNone/>
              <a:tabLst/>
            </a:pPr>
            <a:r>
              <a:rPr lang="ja-JP" altLang="en-US" dirty="0">
                <a:solidFill>
                  <a:schemeClr val="accent2"/>
                </a:solidFill>
                <a:latin typeface="Meiryo UI" panose="020B0604030504040204" pitchFamily="50" charset="-128"/>
                <a:ea typeface="Meiryo UI" panose="020B0604030504040204" pitchFamily="50" charset="-128"/>
              </a:rPr>
              <a:t>センサー開発・設置</a:t>
            </a:r>
            <a:endParaRPr lang="en-US" altLang="ja-JP" dirty="0">
              <a:solidFill>
                <a:schemeClr val="accent2"/>
              </a:solidFill>
              <a:latin typeface="Meiryo UI" panose="020B0604030504040204" pitchFamily="50" charset="-128"/>
              <a:ea typeface="Meiryo UI" panose="020B0604030504040204" pitchFamily="50" charset="-128"/>
            </a:endParaRPr>
          </a:p>
          <a:p>
            <a:pPr>
              <a:lnSpc>
                <a:spcPct val="50000"/>
              </a:lnSpc>
            </a:pPr>
            <a:r>
              <a:rPr lang="ja-JP" altLang="en-US" dirty="0">
                <a:solidFill>
                  <a:schemeClr val="accent2"/>
                </a:solidFill>
                <a:latin typeface="Meiryo UI" panose="020B0604030504040204" pitchFamily="50" charset="-128"/>
                <a:ea typeface="Meiryo UI" panose="020B0604030504040204" pitchFamily="50" charset="-128"/>
              </a:rPr>
              <a:t>○○株式会社</a:t>
            </a:r>
            <a:endParaRPr kumimoji="1" lang="en-US" altLang="ja-JP" sz="1000" b="0" i="0" u="none" strike="noStrike" cap="none" normalizeH="0" baseline="0" dirty="0">
              <a:ln>
                <a:noFill/>
              </a:ln>
              <a:solidFill>
                <a:schemeClr val="accent2"/>
              </a:solidFill>
              <a:effectLst/>
              <a:latin typeface="Meiryo UI" panose="020B0604030504040204" pitchFamily="50" charset="-128"/>
              <a:ea typeface="Meiryo UI" panose="020B0604030504040204" pitchFamily="50" charset="-128"/>
            </a:endParaRPr>
          </a:p>
        </p:txBody>
      </p:sp>
      <p:cxnSp>
        <p:nvCxnSpPr>
          <p:cNvPr id="27" name="カギ線コネクタ 26"/>
          <p:cNvCxnSpPr>
            <a:cxnSpLocks/>
            <a:stCxn id="8" idx="3"/>
            <a:endCxn id="24" idx="1"/>
          </p:cNvCxnSpPr>
          <p:nvPr/>
        </p:nvCxnSpPr>
        <p:spPr bwMode="auto">
          <a:xfrm>
            <a:off x="2656412" y="3436012"/>
            <a:ext cx="3503088" cy="1778142"/>
          </a:xfrm>
          <a:prstGeom prst="bentConnector3">
            <a:avLst>
              <a:gd name="adj1" fmla="val 50000"/>
            </a:avLst>
          </a:prstGeom>
          <a:solidFill>
            <a:schemeClr val="accent1"/>
          </a:solidFill>
          <a:ln w="12700" cap="flat" cmpd="sng" algn="ctr">
            <a:solidFill>
              <a:schemeClr val="accent2"/>
            </a:solidFill>
            <a:prstDash val="solid"/>
            <a:round/>
            <a:headEnd type="none" w="med" len="med"/>
            <a:tailEnd type="none" w="med" len="med"/>
          </a:ln>
          <a:effectLst/>
        </p:spPr>
      </p:cxnSp>
      <p:sp>
        <p:nvSpPr>
          <p:cNvPr id="32" name="四角形吹き出し 9">
            <a:extLst>
              <a:ext uri="{FF2B5EF4-FFF2-40B4-BE49-F238E27FC236}">
                <a16:creationId xmlns:a16="http://schemas.microsoft.com/office/drawing/2014/main" id="{4F5A008A-86E0-45C1-9ECD-B3A844DE1217}"/>
              </a:ext>
            </a:extLst>
          </p:cNvPr>
          <p:cNvSpPr/>
          <p:nvPr/>
        </p:nvSpPr>
        <p:spPr bwMode="auto">
          <a:xfrm>
            <a:off x="3369849" y="2650712"/>
            <a:ext cx="2159945" cy="693239"/>
          </a:xfrm>
          <a:prstGeom prst="wedgeRectCallout">
            <a:avLst>
              <a:gd name="adj1" fmla="val -61643"/>
              <a:gd name="adj2" fmla="val -66099"/>
            </a:avLst>
          </a:prstGeom>
          <a:solidFill>
            <a:schemeClr val="bg1"/>
          </a:solidFill>
          <a:ln w="12700" cap="flat" cmpd="sng" algn="ctr">
            <a:solidFill>
              <a:srgbClr val="FF0000"/>
            </a:solidFill>
            <a:prstDash val="solid"/>
            <a:round/>
            <a:headEnd type="none" w="med" len="med"/>
            <a:tailEnd type="none" w="med" len="med"/>
          </a:ln>
          <a:effectLst/>
        </p:spPr>
        <p:txBody>
          <a:bodyPr vert="horz" wrap="none" lIns="18000" tIns="18000" rIns="18000" bIns="18000" numCol="1" rtlCol="0" anchor="ctr" anchorCtr="0" compatLnSpc="1">
            <a:prstTxWarp prst="textNoShape">
              <a:avLst/>
            </a:prstTxWarp>
          </a:bodyPr>
          <a:lstStyle/>
          <a:p>
            <a:pPr>
              <a:spcBef>
                <a:spcPts val="0"/>
              </a:spcBef>
            </a:pPr>
            <a:r>
              <a:rPr lang="ja-JP" altLang="en-US" dirty="0">
                <a:solidFill>
                  <a:srgbClr val="FF0000"/>
                </a:solidFill>
                <a:latin typeface="Meiryo UI" panose="020B0604030504040204" pitchFamily="50" charset="-128"/>
                <a:ea typeface="Meiryo UI" panose="020B0604030504040204" pitchFamily="50" charset="-128"/>
              </a:rPr>
              <a:t>コンソーシアム</a:t>
            </a:r>
            <a:r>
              <a:rPr lang="en-US" altLang="ja-JP" dirty="0">
                <a:solidFill>
                  <a:srgbClr val="FF0000"/>
                </a:solidFill>
                <a:latin typeface="Meiryo UI" panose="020B0604030504040204" pitchFamily="50" charset="-128"/>
                <a:ea typeface="Meiryo UI" panose="020B0604030504040204" pitchFamily="50" charset="-128"/>
              </a:rPr>
              <a:t>/</a:t>
            </a:r>
            <a:r>
              <a:rPr lang="ja-JP" altLang="en-US" dirty="0">
                <a:solidFill>
                  <a:srgbClr val="FF0000"/>
                </a:solidFill>
                <a:latin typeface="Meiryo UI" panose="020B0604030504040204" pitchFamily="50" charset="-128"/>
                <a:ea typeface="Meiryo UI" panose="020B0604030504040204" pitchFamily="50" charset="-128"/>
              </a:rPr>
              <a:t>共同申請いずれなのかが</a:t>
            </a:r>
            <a:endParaRPr lang="en-US" altLang="ja-JP" dirty="0">
              <a:solidFill>
                <a:srgbClr val="FF0000"/>
              </a:solidFill>
              <a:latin typeface="Meiryo UI" panose="020B0604030504040204" pitchFamily="50" charset="-128"/>
              <a:ea typeface="Meiryo UI" panose="020B0604030504040204" pitchFamily="50" charset="-128"/>
            </a:endParaRPr>
          </a:p>
          <a:p>
            <a:pPr>
              <a:spcBef>
                <a:spcPts val="0"/>
              </a:spcBef>
            </a:pPr>
            <a:r>
              <a:rPr lang="ja-JP" altLang="en-US" dirty="0">
                <a:solidFill>
                  <a:srgbClr val="FF0000"/>
                </a:solidFill>
                <a:latin typeface="Meiryo UI" panose="020B0604030504040204" pitchFamily="50" charset="-128"/>
                <a:ea typeface="Meiryo UI" panose="020B0604030504040204" pitchFamily="50" charset="-128"/>
              </a:rPr>
              <a:t>分かるようにして下さい。</a:t>
            </a:r>
          </a:p>
        </p:txBody>
      </p:sp>
    </p:spTree>
    <p:extLst>
      <p:ext uri="{BB962C8B-B14F-4D97-AF65-F5344CB8AC3E}">
        <p14:creationId xmlns:p14="http://schemas.microsoft.com/office/powerpoint/2010/main" val="31934416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オブジェクト 1" hidden="1"/>
          <p:cNvGraphicFramePr>
            <a:graphicFrameLocks noChangeAspect="1"/>
          </p:cNvGraphicFramePr>
          <p:nvPr>
            <p:custDataLst>
              <p:tags r:id="rId1"/>
            </p:custDataLst>
            <p:extLst>
              <p:ext uri="{D42A27DB-BD31-4B8C-83A1-F6EECF244321}">
                <p14:modId xmlns:p14="http://schemas.microsoft.com/office/powerpoint/2010/main" val="391255360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5" imgW="554" imgH="551" progId="TCLayout.ActiveDocument.1">
                  <p:embed/>
                </p:oleObj>
              </mc:Choice>
              <mc:Fallback>
                <p:oleObj name="think-cell スライド" r:id="rId5" imgW="554" imgH="551" progId="TCLayout.ActiveDocument.1">
                  <p:embed/>
                  <p:pic>
                    <p:nvPicPr>
                      <p:cNvPr id="2" name="オブジェクト 1"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3" name="正方形/長方形 2" hidden="1"/>
          <p:cNvSpPr/>
          <p:nvPr>
            <p:custDataLst>
              <p:tags r:id="rId2"/>
            </p:custDataLst>
          </p:nvPr>
        </p:nvSpPr>
        <p:spPr bwMode="auto">
          <a:xfrm>
            <a:off x="0" y="0"/>
            <a:ext cx="158750" cy="158750"/>
          </a:xfrm>
          <a:prstGeom prst="rect">
            <a:avLst/>
          </a:prstGeom>
          <a:solidFill>
            <a:schemeClr val="accent1"/>
          </a:solidFill>
          <a:ln w="12700" cap="flat" cmpd="sng" algn="ctr">
            <a:solidFill>
              <a:schemeClr val="bg2"/>
            </a:solidFill>
            <a:prstDash val="solid"/>
            <a:round/>
            <a:headEnd type="none" w="med" len="med"/>
            <a:tailEnd type="none" w="med" len="med"/>
          </a:ln>
          <a:effectLst/>
        </p:spPr>
        <p:txBody>
          <a:bodyPr vert="horz" wrap="none" lIns="0" tIns="0" rIns="0" bIns="0" numCol="1" spcCol="0" rtlCol="0" anchor="ctr" anchorCtr="0" compatLnSpc="1">
            <a:prstTxWarp prst="textNoShape">
              <a:avLst/>
            </a:prstTxWarp>
            <a:noAutofit/>
          </a:bodyPr>
          <a:lstStyle/>
          <a:p>
            <a:endParaRPr kumimoji="1" lang="ja-JP" altLang="en-US" sz="2000" b="1" u="none" strike="noStrike" cap="none" normalizeH="0" dirty="0">
              <a:ln>
                <a:noFill/>
              </a:ln>
              <a:solidFill>
                <a:srgbClr val="000000"/>
              </a:solidFill>
              <a:effectLst/>
              <a:latin typeface="Meiryo UI" panose="020B0604030504040204" pitchFamily="50" charset="-128"/>
              <a:ea typeface="Meiryo UI" panose="020B0604030504040204" pitchFamily="50" charset="-128"/>
              <a:cs typeface="+mj-cs"/>
              <a:sym typeface="Meiryo UI" panose="020B0604030504040204" pitchFamily="50" charset="-128"/>
            </a:endParaRPr>
          </a:p>
        </p:txBody>
      </p:sp>
      <p:sp>
        <p:nvSpPr>
          <p:cNvPr id="9219" name="Rectangle 2"/>
          <p:cNvSpPr>
            <a:spLocks noGrp="1" noChangeArrowheads="1"/>
          </p:cNvSpPr>
          <p:nvPr>
            <p:ph type="title"/>
          </p:nvPr>
        </p:nvSpPr>
        <p:spPr>
          <a:xfrm>
            <a:off x="406400" y="662087"/>
            <a:ext cx="9499600" cy="307777"/>
          </a:xfrm>
          <a:noFill/>
          <a:ln w="9525">
            <a:noFill/>
            <a:miter lim="800000"/>
            <a:headEnd/>
            <a:tailEnd/>
          </a:ln>
        </p:spPr>
        <p:txBody>
          <a:bodyPr vert="horz" wrap="square" lIns="0" tIns="0" rIns="0" bIns="0" numCol="1" anchor="ctr" anchorCtr="0" compatLnSpc="1">
            <a:prstTxWarp prst="textNoShape">
              <a:avLst/>
            </a:prstTxWarp>
            <a:spAutoFit/>
          </a:bodyPr>
          <a:lstStyle/>
          <a:p>
            <a:pPr eaLnBrk="1" hangingPunct="1"/>
            <a:r>
              <a:rPr lang="ja-JP" altLang="en-US" dirty="0"/>
              <a:t>２－</a:t>
            </a:r>
            <a:r>
              <a:rPr lang="en-US" altLang="ja-JP" dirty="0">
                <a:solidFill>
                  <a:schemeClr val="tx1"/>
                </a:solidFill>
              </a:rPr>
              <a:t>2</a:t>
            </a:r>
            <a:r>
              <a:rPr lang="ja-JP" altLang="en-US" dirty="0">
                <a:solidFill>
                  <a:schemeClr val="tx1"/>
                </a:solidFill>
              </a:rPr>
              <a:t>、</a:t>
            </a:r>
            <a:r>
              <a:rPr lang="en-US" altLang="ja-JP" dirty="0">
                <a:solidFill>
                  <a:schemeClr val="tx1"/>
                </a:solidFill>
              </a:rPr>
              <a:t>3</a:t>
            </a:r>
            <a:r>
              <a:rPr lang="ja-JP" altLang="en-US" dirty="0">
                <a:solidFill>
                  <a:schemeClr val="tx1"/>
                </a:solidFill>
              </a:rPr>
              <a:t>．</a:t>
            </a:r>
            <a:r>
              <a:rPr lang="ja-JP" altLang="en-US" dirty="0"/>
              <a:t>実証事業の</a:t>
            </a:r>
            <a:r>
              <a:rPr lang="ja-JP" altLang="en-US" dirty="0">
                <a:solidFill>
                  <a:schemeClr val="tx1"/>
                </a:solidFill>
              </a:rPr>
              <a:t>体制</a:t>
            </a:r>
            <a:r>
              <a:rPr lang="ja-JP" altLang="en-US" dirty="0"/>
              <a:t>（コンソーシアム申請、共同申請の場合）</a:t>
            </a:r>
            <a:r>
              <a:rPr lang="ja-JP" altLang="en-US" dirty="0">
                <a:solidFill>
                  <a:schemeClr val="accent2"/>
                </a:solidFill>
              </a:rPr>
              <a:t> （２／２）</a:t>
            </a:r>
            <a:endParaRPr lang="en-US" altLang="ja-JP" b="0" dirty="0">
              <a:solidFill>
                <a:schemeClr val="tx1"/>
              </a:solidFill>
            </a:endParaRPr>
          </a:p>
        </p:txBody>
      </p:sp>
      <p:graphicFrame>
        <p:nvGraphicFramePr>
          <p:cNvPr id="7" name="表 6"/>
          <p:cNvGraphicFramePr>
            <a:graphicFrameLocks noGrp="1"/>
          </p:cNvGraphicFramePr>
          <p:nvPr>
            <p:extLst>
              <p:ext uri="{D42A27DB-BD31-4B8C-83A1-F6EECF244321}">
                <p14:modId xmlns:p14="http://schemas.microsoft.com/office/powerpoint/2010/main" val="1799640951"/>
              </p:ext>
            </p:extLst>
          </p:nvPr>
        </p:nvGraphicFramePr>
        <p:xfrm>
          <a:off x="415923" y="2203465"/>
          <a:ext cx="9074151" cy="3383280"/>
        </p:xfrm>
        <a:graphic>
          <a:graphicData uri="http://schemas.openxmlformats.org/drawingml/2006/table">
            <a:tbl>
              <a:tblPr firstRow="1" bandRow="1">
                <a:tableStyleId>{5C22544A-7EE6-4342-B048-85BDC9FD1C3A}</a:tableStyleId>
              </a:tblPr>
              <a:tblGrid>
                <a:gridCol w="1443495">
                  <a:extLst>
                    <a:ext uri="{9D8B030D-6E8A-4147-A177-3AD203B41FA5}">
                      <a16:colId xmlns:a16="http://schemas.microsoft.com/office/drawing/2014/main" val="20000"/>
                    </a:ext>
                  </a:extLst>
                </a:gridCol>
                <a:gridCol w="1907664">
                  <a:extLst>
                    <a:ext uri="{9D8B030D-6E8A-4147-A177-3AD203B41FA5}">
                      <a16:colId xmlns:a16="http://schemas.microsoft.com/office/drawing/2014/main" val="20001"/>
                    </a:ext>
                  </a:extLst>
                </a:gridCol>
                <a:gridCol w="1907664">
                  <a:extLst>
                    <a:ext uri="{9D8B030D-6E8A-4147-A177-3AD203B41FA5}">
                      <a16:colId xmlns:a16="http://schemas.microsoft.com/office/drawing/2014/main" val="2892814046"/>
                    </a:ext>
                  </a:extLst>
                </a:gridCol>
                <a:gridCol w="3815328">
                  <a:extLst>
                    <a:ext uri="{9D8B030D-6E8A-4147-A177-3AD203B41FA5}">
                      <a16:colId xmlns:a16="http://schemas.microsoft.com/office/drawing/2014/main" val="4227817745"/>
                    </a:ext>
                  </a:extLst>
                </a:gridCol>
              </a:tblGrid>
              <a:tr h="259080">
                <a:tc rowSpan="2">
                  <a:txBody>
                    <a:bodyPr/>
                    <a:lstStyle/>
                    <a:p>
                      <a:r>
                        <a:rPr kumimoji="1" lang="ja-JP" altLang="en-US" sz="1400" b="0" dirty="0">
                          <a:solidFill>
                            <a:schemeClr val="accent2"/>
                          </a:solidFill>
                          <a:latin typeface="Meiryo UI" panose="020B0604030504040204" pitchFamily="50" charset="-128"/>
                          <a:ea typeface="Meiryo UI" panose="020B0604030504040204" pitchFamily="50" charset="-128"/>
                        </a:rPr>
                        <a:t>実施体制</a:t>
                      </a:r>
                      <a:br>
                        <a:rPr kumimoji="1" lang="en-US" altLang="ja-JP" sz="1400" b="0" dirty="0">
                          <a:solidFill>
                            <a:schemeClr val="accent2"/>
                          </a:solidFill>
                          <a:latin typeface="Meiryo UI" panose="020B0604030504040204" pitchFamily="50" charset="-128"/>
                          <a:ea typeface="Meiryo UI" panose="020B0604030504040204" pitchFamily="50" charset="-128"/>
                        </a:rPr>
                      </a:br>
                      <a:r>
                        <a:rPr kumimoji="1" lang="ja-JP" altLang="en-US" sz="1400" b="0" dirty="0">
                          <a:solidFill>
                            <a:schemeClr val="accent2"/>
                          </a:solidFill>
                          <a:latin typeface="Meiryo UI" panose="020B0604030504040204" pitchFamily="50" charset="-128"/>
                          <a:ea typeface="Meiryo UI" panose="020B0604030504040204" pitchFamily="50" charset="-128"/>
                        </a:rPr>
                        <a:t>各企業</a:t>
                      </a: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accent5"/>
                    </a:solidFill>
                  </a:tcPr>
                </a:tc>
                <a:tc rowSpan="2">
                  <a:txBody>
                    <a:bodyPr/>
                    <a:lstStyle/>
                    <a:p>
                      <a:r>
                        <a:rPr kumimoji="1" lang="ja-JP" altLang="en-US" sz="1400" b="0" dirty="0">
                          <a:solidFill>
                            <a:schemeClr val="accent2"/>
                          </a:solidFill>
                          <a:latin typeface="Meiryo UI" panose="020B0604030504040204" pitchFamily="50" charset="-128"/>
                          <a:ea typeface="Meiryo UI" panose="020B0604030504040204" pitchFamily="50" charset="-128"/>
                        </a:rPr>
                        <a:t>対象業務</a:t>
                      </a: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accent5"/>
                    </a:solidFill>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cap="none" normalizeH="0" baseline="0" dirty="0">
                          <a:ln>
                            <a:noFill/>
                          </a:ln>
                          <a:solidFill>
                            <a:schemeClr val="accent2"/>
                          </a:solidFill>
                          <a:effectLst/>
                          <a:latin typeface="Meiryo UI" panose="020B0604030504040204" pitchFamily="50" charset="-128"/>
                          <a:ea typeface="Meiryo UI" panose="020B0604030504040204" pitchFamily="50" charset="-128"/>
                        </a:rPr>
                        <a:t>コンタクト状況</a:t>
                      </a: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accent5"/>
                    </a:solidFill>
                  </a:tcPr>
                </a:tc>
                <a:tc hMerge="1">
                  <a:txBody>
                    <a:bodyPr/>
                    <a:lstStyle/>
                    <a:p>
                      <a:endParaRPr kumimoji="1" lang="ja-JP" altLang="en-US" sz="1400" b="1" dirty="0">
                        <a:solidFill>
                          <a:schemeClr val="accent2"/>
                        </a:solidFill>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accent5"/>
                    </a:solidFill>
                  </a:tcPr>
                </a:tc>
                <a:extLst>
                  <a:ext uri="{0D108BD9-81ED-4DB2-BD59-A6C34878D82A}">
                    <a16:rowId xmlns:a16="http://schemas.microsoft.com/office/drawing/2014/main" val="10000"/>
                  </a:ext>
                </a:extLst>
              </a:tr>
              <a:tr h="259080">
                <a:tc vMerge="1">
                  <a:txBody>
                    <a:bodyPr/>
                    <a:lstStyle/>
                    <a:p>
                      <a:endParaRPr kumimoji="1" lang="ja-JP" altLang="en-US"/>
                    </a:p>
                  </a:txBody>
                  <a:tcPr/>
                </a:tc>
                <a:tc vMerge="1">
                  <a:txBody>
                    <a:bodyPr/>
                    <a:lstStyle/>
                    <a:p>
                      <a:endParaRPr kumimoji="1" lang="ja-JP" altLang="en-US" sz="1400" b="1" dirty="0">
                        <a:solidFill>
                          <a:schemeClr val="accent2"/>
                        </a:solidFill>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accent5"/>
                    </a:solidFill>
                  </a:tcPr>
                </a:tc>
                <a:tc>
                  <a:txBody>
                    <a:bodyPr/>
                    <a:lstStyle/>
                    <a:p>
                      <a:r>
                        <a:rPr kumimoji="1" lang="ja-JP" altLang="en-US" sz="1400" b="0">
                          <a:solidFill>
                            <a:schemeClr val="accent2"/>
                          </a:solidFill>
                          <a:latin typeface="Meiryo UI" panose="020B0604030504040204" pitchFamily="50" charset="-128"/>
                          <a:ea typeface="Meiryo UI" panose="020B0604030504040204" pitchFamily="50" charset="-128"/>
                        </a:rPr>
                        <a:t>合意状況</a:t>
                      </a:r>
                      <a:endParaRPr kumimoji="1" lang="ja-JP" altLang="en-US" b="0">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accent5"/>
                    </a:solidFill>
                  </a:tcPr>
                </a:tc>
                <a:tc>
                  <a:txBody>
                    <a:bodyPr/>
                    <a:lstStyle/>
                    <a:p>
                      <a:r>
                        <a:rPr kumimoji="1" lang="ja-JP" altLang="en-US" sz="1400" b="0">
                          <a:solidFill>
                            <a:schemeClr val="accent2"/>
                          </a:solidFill>
                          <a:latin typeface="Meiryo UI" panose="020B0604030504040204" pitchFamily="50" charset="-128"/>
                          <a:ea typeface="Meiryo UI" panose="020B0604030504040204" pitchFamily="50" charset="-128"/>
                        </a:rPr>
                        <a:t>詳細</a:t>
                      </a:r>
                      <a:endParaRPr kumimoji="1" lang="ja-JP" altLang="en-US" b="0">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accent5"/>
                    </a:solidFill>
                  </a:tcPr>
                </a:tc>
                <a:extLst>
                  <a:ext uri="{0D108BD9-81ED-4DB2-BD59-A6C34878D82A}">
                    <a16:rowId xmlns:a16="http://schemas.microsoft.com/office/drawing/2014/main" val="10001"/>
                  </a:ext>
                </a:extLst>
              </a:tr>
              <a:tr h="899160">
                <a:tc>
                  <a:txBody>
                    <a:bodyPr/>
                    <a:lstStyle/>
                    <a:p>
                      <a:pPr>
                        <a:spcAft>
                          <a:spcPts val="600"/>
                        </a:spcAft>
                      </a:pPr>
                      <a:r>
                        <a:rPr lang="en-US" altLang="ja-JP" sz="1200" b="0" dirty="0">
                          <a:solidFill>
                            <a:schemeClr val="accent2"/>
                          </a:solidFill>
                          <a:latin typeface="Meiryo UI" panose="020B0604030504040204" pitchFamily="50" charset="-128"/>
                          <a:ea typeface="Meiryo UI" panose="020B0604030504040204" pitchFamily="50" charset="-128"/>
                        </a:rPr>
                        <a:t>××</a:t>
                      </a:r>
                      <a:r>
                        <a:rPr lang="ja-JP" altLang="en-US" sz="1200" b="0" dirty="0">
                          <a:solidFill>
                            <a:schemeClr val="accent2"/>
                          </a:solidFill>
                          <a:latin typeface="Meiryo UI" panose="020B0604030504040204" pitchFamily="50" charset="-128"/>
                          <a:ea typeface="Meiryo UI" panose="020B0604030504040204" pitchFamily="50" charset="-128"/>
                        </a:rPr>
                        <a:t>株式会社</a:t>
                      </a:r>
                      <a:endParaRPr lang="en-US" altLang="ja-JP" sz="1200" b="0" dirty="0">
                        <a:solidFill>
                          <a:schemeClr val="accent2"/>
                        </a:solidFill>
                        <a:latin typeface="Meiryo UI" panose="020B0604030504040204" pitchFamily="50" charset="-128"/>
                        <a:ea typeface="Meiryo UI" panose="020B0604030504040204" pitchFamily="50" charset="-128"/>
                      </a:endParaRPr>
                    </a:p>
                    <a:p>
                      <a:pPr>
                        <a:spcAft>
                          <a:spcPts val="600"/>
                        </a:spcAft>
                      </a:pPr>
                      <a:r>
                        <a:rPr lang="ja-JP" altLang="en-US" sz="1200" b="0" dirty="0">
                          <a:solidFill>
                            <a:schemeClr val="accent2"/>
                          </a:solidFill>
                          <a:latin typeface="Meiryo UI" panose="020B0604030504040204" pitchFamily="50" charset="-128"/>
                          <a:ea typeface="Meiryo UI" panose="020B0604030504040204" pitchFamily="50" charset="-128"/>
                        </a:rPr>
                        <a:t>　提携先</a:t>
                      </a:r>
                      <a:endParaRPr lang="en-US" altLang="ja-JP" sz="1200" b="0" dirty="0">
                        <a:solidFill>
                          <a:schemeClr val="accent2"/>
                        </a:solidFill>
                        <a:latin typeface="Meiryo UI" panose="020B0604030504040204" pitchFamily="50" charset="-128"/>
                        <a:ea typeface="Meiryo UI" panose="020B0604030504040204" pitchFamily="50" charset="-128"/>
                      </a:endParaRPr>
                    </a:p>
                    <a:p>
                      <a:pPr>
                        <a:spcAft>
                          <a:spcPts val="600"/>
                        </a:spcAft>
                      </a:pPr>
                      <a:r>
                        <a:rPr kumimoji="1" lang="ja-JP" altLang="en-US" sz="1200" b="0" dirty="0">
                          <a:solidFill>
                            <a:schemeClr val="accent2"/>
                          </a:solidFill>
                          <a:latin typeface="Meiryo UI" panose="020B0604030504040204" pitchFamily="50" charset="-128"/>
                          <a:ea typeface="Meiryo UI" panose="020B0604030504040204" pitchFamily="50" charset="-128"/>
                        </a:rPr>
                        <a:t>（コンソーシアム内</a:t>
                      </a:r>
                      <a:r>
                        <a:rPr kumimoji="1" lang="en-US" altLang="ja-JP" sz="1200" b="0" dirty="0">
                          <a:solidFill>
                            <a:schemeClr val="accent2"/>
                          </a:solidFill>
                          <a:latin typeface="Meiryo UI" panose="020B0604030504040204" pitchFamily="50" charset="-128"/>
                          <a:ea typeface="Meiryo UI" panose="020B0604030504040204" pitchFamily="50" charset="-128"/>
                        </a:rPr>
                        <a:t>/</a:t>
                      </a:r>
                      <a:r>
                        <a:rPr kumimoji="1" lang="ja-JP" altLang="en-US" sz="1200" b="0" dirty="0">
                          <a:solidFill>
                            <a:schemeClr val="accent2"/>
                          </a:solidFill>
                          <a:latin typeface="Meiryo UI" panose="020B0604030504040204" pitchFamily="50" charset="-128"/>
                          <a:ea typeface="Meiryo UI" panose="020B0604030504040204" pitchFamily="50" charset="-128"/>
                        </a:rPr>
                        <a:t>共同申請体制内）</a:t>
                      </a: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pPr marL="0" indent="0">
                        <a:spcAft>
                          <a:spcPts val="600"/>
                        </a:spcAft>
                        <a:buFont typeface="Wingdings" panose="05000000000000000000" pitchFamily="2" charset="2"/>
                        <a:buNone/>
                      </a:pPr>
                      <a:r>
                        <a:rPr kumimoji="1" lang="ja-JP" altLang="en-US" sz="1200" b="0" dirty="0">
                          <a:solidFill>
                            <a:schemeClr val="accent2"/>
                          </a:solidFill>
                          <a:latin typeface="Meiryo UI" panose="020B0604030504040204" pitchFamily="50" charset="-128"/>
                          <a:ea typeface="Meiryo UI" panose="020B0604030504040204" pitchFamily="50" charset="-128"/>
                        </a:rPr>
                        <a:t>○○仕様設計</a:t>
                      </a:r>
                      <a:endParaRPr kumimoji="1" lang="en-US" altLang="ja-JP" sz="1200" b="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r>
                        <a:rPr kumimoji="1" lang="ja-JP" altLang="en-US" sz="1200" b="0" dirty="0">
                          <a:solidFill>
                            <a:schemeClr val="accent2"/>
                          </a:solidFill>
                          <a:latin typeface="Meiryo UI" panose="020B0604030504040204" pitchFamily="50" charset="-128"/>
                          <a:ea typeface="Meiryo UI" panose="020B0604030504040204" pitchFamily="50" charset="-128"/>
                        </a:rPr>
                        <a:t>合意済</a:t>
                      </a:r>
                      <a:endParaRPr kumimoji="1" lang="ja-JP" altLang="en-US" sz="1200" b="0" dirty="0">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r>
                        <a:rPr kumimoji="1" lang="ja-JP" altLang="en-US" sz="1200" b="0" dirty="0">
                          <a:solidFill>
                            <a:schemeClr val="accent2"/>
                          </a:solidFill>
                          <a:latin typeface="Meiryo UI" panose="020B0604030504040204" pitchFamily="50" charset="-128"/>
                          <a:ea typeface="Meiryo UI" panose="020B0604030504040204" pitchFamily="50" charset="-128"/>
                        </a:rPr>
                        <a:t>概算費用、スケジュールについて合意済</a:t>
                      </a:r>
                      <a:endParaRPr kumimoji="1" lang="ja-JP" altLang="en-US" sz="1200" b="0" dirty="0">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extLst>
                  <a:ext uri="{0D108BD9-81ED-4DB2-BD59-A6C34878D82A}">
                    <a16:rowId xmlns:a16="http://schemas.microsoft.com/office/drawing/2014/main" val="10002"/>
                  </a:ext>
                </a:extLst>
              </a:tr>
              <a:tr h="899160">
                <a:tc>
                  <a:txBody>
                    <a:bodyPr/>
                    <a:lstStyle/>
                    <a:p>
                      <a:pPr marL="0" marR="0" indent="0" algn="l" defTabSz="914400" rtl="0" eaLnBrk="1" fontAlgn="auto" latinLnBrk="0" hangingPunct="1">
                        <a:lnSpc>
                          <a:spcPct val="100000"/>
                        </a:lnSpc>
                        <a:spcBef>
                          <a:spcPts val="0"/>
                        </a:spcBef>
                        <a:spcAft>
                          <a:spcPts val="600"/>
                        </a:spcAft>
                        <a:buClrTx/>
                        <a:buSzTx/>
                        <a:buFontTx/>
                        <a:buNone/>
                        <a:tabLst/>
                        <a:defRPr/>
                      </a:pPr>
                      <a:r>
                        <a:rPr lang="ja-JP" altLang="en-US" sz="1200" b="0" dirty="0">
                          <a:solidFill>
                            <a:schemeClr val="accent2"/>
                          </a:solidFill>
                          <a:latin typeface="Meiryo UI" panose="020B0604030504040204" pitchFamily="50" charset="-128"/>
                          <a:ea typeface="Meiryo UI" panose="020B0604030504040204" pitchFamily="50" charset="-128"/>
                        </a:rPr>
                        <a:t>△△株式会社</a:t>
                      </a:r>
                      <a:endParaRPr lang="en-US" altLang="ja-JP" sz="1200" b="0" dirty="0">
                        <a:solidFill>
                          <a:schemeClr val="accent2"/>
                        </a:solidFill>
                        <a:latin typeface="Meiryo UI" panose="020B0604030504040204" pitchFamily="50" charset="-128"/>
                        <a:ea typeface="Meiryo UI" panose="020B0604030504040204" pitchFamily="50" charset="-128"/>
                      </a:endParaRPr>
                    </a:p>
                    <a:p>
                      <a:pPr marL="0" marR="0" indent="0" algn="l" defTabSz="914400" rtl="0" eaLnBrk="1" fontAlgn="auto" latinLnBrk="0" hangingPunct="1">
                        <a:lnSpc>
                          <a:spcPct val="100000"/>
                        </a:lnSpc>
                        <a:spcBef>
                          <a:spcPts val="0"/>
                        </a:spcBef>
                        <a:spcAft>
                          <a:spcPts val="600"/>
                        </a:spcAft>
                        <a:buClrTx/>
                        <a:buSzTx/>
                        <a:buFontTx/>
                        <a:buNone/>
                        <a:tabLst/>
                        <a:defRPr/>
                      </a:pPr>
                      <a:r>
                        <a:rPr kumimoji="1" lang="ja-JP" altLang="en-US" sz="1200" b="0" dirty="0">
                          <a:solidFill>
                            <a:schemeClr val="accent2"/>
                          </a:solidFill>
                          <a:latin typeface="Meiryo UI" panose="020B0604030504040204" pitchFamily="50" charset="-128"/>
                          <a:ea typeface="Meiryo UI" panose="020B0604030504040204" pitchFamily="50" charset="-128"/>
                        </a:rPr>
                        <a:t>（コンソーシアム内</a:t>
                      </a:r>
                      <a:r>
                        <a:rPr kumimoji="1" lang="en-US" altLang="ja-JP" sz="1200" b="0" dirty="0">
                          <a:solidFill>
                            <a:schemeClr val="accent2"/>
                          </a:solidFill>
                          <a:latin typeface="Meiryo UI" panose="020B0604030504040204" pitchFamily="50" charset="-128"/>
                          <a:ea typeface="Meiryo UI" panose="020B0604030504040204" pitchFamily="50" charset="-128"/>
                        </a:rPr>
                        <a:t>/</a:t>
                      </a:r>
                      <a:r>
                        <a:rPr kumimoji="1" lang="ja-JP" altLang="en-US" sz="1200" b="0" dirty="0">
                          <a:solidFill>
                            <a:schemeClr val="accent2"/>
                          </a:solidFill>
                          <a:latin typeface="Meiryo UI" panose="020B0604030504040204" pitchFamily="50" charset="-128"/>
                          <a:ea typeface="Meiryo UI" panose="020B0604030504040204" pitchFamily="50" charset="-128"/>
                        </a:rPr>
                        <a:t>共同申請体制内）</a:t>
                      </a: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pPr marL="0" indent="0">
                        <a:spcAft>
                          <a:spcPts val="600"/>
                        </a:spcAft>
                        <a:buFont typeface="Wingdings" panose="05000000000000000000" pitchFamily="2" charset="2"/>
                        <a:buNone/>
                      </a:pPr>
                      <a:r>
                        <a:rPr kumimoji="1" lang="ja-JP" altLang="en-US" sz="1200" b="0" dirty="0">
                          <a:solidFill>
                            <a:schemeClr val="accent2"/>
                          </a:solidFill>
                          <a:latin typeface="Meiryo UI" panose="020B0604030504040204" pitchFamily="50" charset="-128"/>
                          <a:ea typeface="Meiryo UI" panose="020B0604030504040204" pitchFamily="50" charset="-128"/>
                        </a:rPr>
                        <a:t>○○開発</a:t>
                      </a: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r>
                        <a:rPr kumimoji="1" lang="ja-JP" altLang="en-US" sz="1200" b="0" dirty="0">
                          <a:solidFill>
                            <a:schemeClr val="accent2"/>
                          </a:solidFill>
                          <a:latin typeface="Meiryo UI" panose="020B0604030504040204" pitchFamily="50" charset="-128"/>
                          <a:ea typeface="Meiryo UI" panose="020B0604030504040204" pitchFamily="50" charset="-128"/>
                        </a:rPr>
                        <a:t>合意済</a:t>
                      </a:r>
                      <a:endParaRPr kumimoji="1" lang="ja-JP" altLang="en-US" sz="1200" b="0" dirty="0">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pPr marL="0" indent="0">
                        <a:spcAft>
                          <a:spcPts val="600"/>
                        </a:spcAft>
                        <a:buFont typeface="Wingdings" panose="05000000000000000000" pitchFamily="2" charset="2"/>
                        <a:buNone/>
                      </a:pPr>
                      <a:r>
                        <a:rPr kumimoji="1" lang="ja-JP" altLang="en-US" sz="1200" b="0" dirty="0">
                          <a:solidFill>
                            <a:schemeClr val="accent2"/>
                          </a:solidFill>
                          <a:latin typeface="Meiryo UI" panose="020B0604030504040204" pitchFamily="50" charset="-128"/>
                          <a:ea typeface="Meiryo UI" panose="020B0604030504040204" pitchFamily="50" charset="-128"/>
                        </a:rPr>
                        <a:t>先方の該当部内にて、現在検討中</a:t>
                      </a:r>
                      <a:endParaRPr kumimoji="1" lang="en-US" altLang="ja-JP" sz="1200" b="0" dirty="0">
                        <a:solidFill>
                          <a:schemeClr val="accent2"/>
                        </a:solidFill>
                        <a:latin typeface="Meiryo UI" panose="020B0604030504040204" pitchFamily="50" charset="-128"/>
                        <a:ea typeface="Meiryo UI" panose="020B0604030504040204" pitchFamily="50" charset="-128"/>
                      </a:endParaRPr>
                    </a:p>
                    <a:p>
                      <a:pPr marL="0" indent="0">
                        <a:spcAft>
                          <a:spcPts val="600"/>
                        </a:spcAft>
                        <a:buFont typeface="Wingdings" panose="05000000000000000000" pitchFamily="2" charset="2"/>
                        <a:buNone/>
                      </a:pPr>
                      <a:r>
                        <a:rPr kumimoji="1" lang="ja-JP" altLang="en-US" sz="1200" b="0" dirty="0">
                          <a:solidFill>
                            <a:schemeClr val="accent2"/>
                          </a:solidFill>
                          <a:latin typeface="Meiryo UI" panose="020B0604030504040204" pitchFamily="50" charset="-128"/>
                          <a:ea typeface="Meiryo UI" panose="020B0604030504040204" pitchFamily="50" charset="-128"/>
                        </a:rPr>
                        <a:t>○月上旬に回答頂ける予定</a:t>
                      </a:r>
                      <a:endParaRPr kumimoji="1" lang="en-US" altLang="ja-JP" sz="1200" b="0" dirty="0">
                        <a:solidFill>
                          <a:schemeClr val="accent2"/>
                        </a:solidFill>
                        <a:latin typeface="Meiryo UI" panose="020B0604030504040204" pitchFamily="50" charset="-128"/>
                        <a:ea typeface="Meiryo UI" panose="020B0604030504040204" pitchFamily="50" charset="-128"/>
                      </a:endParaRPr>
                    </a:p>
                    <a:p>
                      <a:pPr marL="0" indent="0">
                        <a:spcAft>
                          <a:spcPts val="600"/>
                        </a:spcAft>
                        <a:buFont typeface="Wingdings" panose="05000000000000000000" pitchFamily="2" charset="2"/>
                        <a:buNone/>
                      </a:pPr>
                      <a:r>
                        <a:rPr kumimoji="1" lang="en-US" altLang="ja-JP" sz="1200" b="0" dirty="0">
                          <a:solidFill>
                            <a:schemeClr val="accent2"/>
                          </a:solidFill>
                          <a:latin typeface="Meiryo UI" panose="020B0604030504040204" pitchFamily="50" charset="-128"/>
                          <a:ea typeface="Meiryo UI" panose="020B0604030504040204" pitchFamily="50" charset="-128"/>
                        </a:rPr>
                        <a:t>※</a:t>
                      </a:r>
                      <a:r>
                        <a:rPr kumimoji="1" lang="ja-JP" altLang="en-US" sz="1200" b="0" dirty="0">
                          <a:solidFill>
                            <a:schemeClr val="accent2"/>
                          </a:solidFill>
                          <a:latin typeface="Meiryo UI" panose="020B0604030504040204" pitchFamily="50" charset="-128"/>
                          <a:ea typeface="Meiryo UI" panose="020B0604030504040204" pitchFamily="50" charset="-128"/>
                        </a:rPr>
                        <a:t>担当部長より内諾は頂いている状況</a:t>
                      </a:r>
                      <a:endParaRPr kumimoji="1" lang="ja-JP" altLang="en-US" sz="1200" b="0" dirty="0">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extLst>
                  <a:ext uri="{0D108BD9-81ED-4DB2-BD59-A6C34878D82A}">
                    <a16:rowId xmlns:a16="http://schemas.microsoft.com/office/drawing/2014/main" val="10004"/>
                  </a:ext>
                </a:extLst>
              </a:tr>
              <a:tr h="899160">
                <a:tc>
                  <a:txBody>
                    <a:bodyPr/>
                    <a:lstStyle/>
                    <a:p>
                      <a:pPr marL="0" marR="0" indent="0" algn="l" defTabSz="914400" rtl="0" eaLnBrk="1" fontAlgn="auto" latinLnBrk="0" hangingPunct="1">
                        <a:lnSpc>
                          <a:spcPct val="100000"/>
                        </a:lnSpc>
                        <a:spcBef>
                          <a:spcPts val="0"/>
                        </a:spcBef>
                        <a:spcAft>
                          <a:spcPts val="600"/>
                        </a:spcAft>
                        <a:buClrTx/>
                        <a:buSzTx/>
                        <a:buFontTx/>
                        <a:buNone/>
                        <a:tabLst/>
                        <a:defRPr/>
                      </a:pPr>
                      <a:r>
                        <a:rPr lang="ja-JP" altLang="en-US" sz="1200" b="0" dirty="0">
                          <a:solidFill>
                            <a:schemeClr val="accent2"/>
                          </a:solidFill>
                          <a:latin typeface="Meiryo UI" panose="020B0604030504040204" pitchFamily="50" charset="-128"/>
                          <a:ea typeface="Meiryo UI" panose="020B0604030504040204" pitchFamily="50" charset="-128"/>
                        </a:rPr>
                        <a:t>○○株式会社</a:t>
                      </a:r>
                      <a:endParaRPr lang="en-US" altLang="ja-JP" sz="1200" b="0" dirty="0">
                        <a:solidFill>
                          <a:schemeClr val="accent2"/>
                        </a:solidFill>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600"/>
                        </a:spcAft>
                        <a:buClrTx/>
                        <a:buSzTx/>
                        <a:buFontTx/>
                        <a:buNone/>
                        <a:tabLst/>
                        <a:defRPr/>
                      </a:pPr>
                      <a:r>
                        <a:rPr kumimoji="1" lang="ja-JP" altLang="en-US" sz="1200" b="0" dirty="0">
                          <a:solidFill>
                            <a:schemeClr val="accent2"/>
                          </a:solidFill>
                          <a:latin typeface="Meiryo UI" panose="020B0604030504040204" pitchFamily="50" charset="-128"/>
                          <a:ea typeface="Meiryo UI" panose="020B0604030504040204" pitchFamily="50" charset="-128"/>
                        </a:rPr>
                        <a:t>（委託）</a:t>
                      </a:r>
                    </a:p>
                    <a:p>
                      <a:pPr marL="0" marR="0" indent="0" algn="l" defTabSz="914400" rtl="0" eaLnBrk="1" fontAlgn="auto" latinLnBrk="0" hangingPunct="1">
                        <a:lnSpc>
                          <a:spcPct val="100000"/>
                        </a:lnSpc>
                        <a:spcBef>
                          <a:spcPts val="0"/>
                        </a:spcBef>
                        <a:spcAft>
                          <a:spcPts val="600"/>
                        </a:spcAft>
                        <a:buClrTx/>
                        <a:buSzTx/>
                        <a:buFontTx/>
                        <a:buNone/>
                        <a:tabLst/>
                        <a:defRPr/>
                      </a:pPr>
                      <a:endParaRPr kumimoji="1" lang="ja-JP" altLang="en-US" sz="1200" b="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pPr marL="0" indent="0">
                        <a:spcAft>
                          <a:spcPts val="600"/>
                        </a:spcAft>
                        <a:buFont typeface="Wingdings" panose="05000000000000000000" pitchFamily="2" charset="2"/>
                        <a:buNone/>
                      </a:pPr>
                      <a:r>
                        <a:rPr kumimoji="1" lang="ja-JP" altLang="en-US" sz="1200" b="0" dirty="0">
                          <a:solidFill>
                            <a:schemeClr val="accent2"/>
                          </a:solidFill>
                          <a:latin typeface="Meiryo UI" panose="020B0604030504040204" pitchFamily="50" charset="-128"/>
                          <a:ea typeface="Meiryo UI" panose="020B0604030504040204" pitchFamily="50" charset="-128"/>
                        </a:rPr>
                        <a:t>センサー開発、設置</a:t>
                      </a: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pPr marL="0" indent="0">
                        <a:spcAft>
                          <a:spcPts val="600"/>
                        </a:spcAft>
                        <a:buFont typeface="Wingdings" panose="05000000000000000000" pitchFamily="2" charset="2"/>
                        <a:buNone/>
                      </a:pPr>
                      <a:r>
                        <a:rPr kumimoji="1" lang="ja-JP" altLang="en-US" sz="1200" b="0" dirty="0">
                          <a:solidFill>
                            <a:schemeClr val="accent2"/>
                          </a:solidFill>
                          <a:latin typeface="Meiryo UI" panose="020B0604030504040204" pitchFamily="50" charset="-128"/>
                          <a:ea typeface="Meiryo UI" panose="020B0604030504040204" pitchFamily="50" charset="-128"/>
                        </a:rPr>
                        <a:t>委託先候補として検討中</a:t>
                      </a:r>
                      <a:endParaRPr kumimoji="1" lang="ja-JP" altLang="en-US" sz="1200" b="0" dirty="0">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pPr marL="171450" indent="-171450">
                        <a:spcAft>
                          <a:spcPts val="600"/>
                        </a:spcAft>
                        <a:buFont typeface="Arial" panose="020B0604020202020204" pitchFamily="34" charset="0"/>
                        <a:buChar char="•"/>
                      </a:pPr>
                      <a:r>
                        <a:rPr kumimoji="1" lang="ja-JP" altLang="en-US" sz="1200" b="0" dirty="0">
                          <a:solidFill>
                            <a:schemeClr val="accent2"/>
                          </a:solidFill>
                          <a:latin typeface="Meiryo UI" panose="020B0604030504040204" pitchFamily="50" charset="-128"/>
                          <a:ea typeface="Meiryo UI" panose="020B0604030504040204" pitchFamily="50" charset="-128"/>
                        </a:rPr>
                        <a:t>過去に他補助金事業（○○）にて、共同で新規センサー開発を実施した実績があり、今回も委託先候補として検討中</a:t>
                      </a:r>
                      <a:endParaRPr kumimoji="1" lang="en-US" altLang="ja-JP" sz="1200" b="0" dirty="0">
                        <a:solidFill>
                          <a:schemeClr val="accent2"/>
                        </a:solidFill>
                        <a:latin typeface="Meiryo UI" panose="020B0604030504040204" pitchFamily="50" charset="-128"/>
                        <a:ea typeface="Meiryo UI" panose="020B0604030504040204" pitchFamily="50" charset="-128"/>
                      </a:endParaRPr>
                    </a:p>
                    <a:p>
                      <a:pPr marL="171450" indent="-171450">
                        <a:spcAft>
                          <a:spcPts val="600"/>
                        </a:spcAft>
                        <a:buFont typeface="Arial" panose="020B0604020202020204" pitchFamily="34" charset="0"/>
                        <a:buChar char="•"/>
                      </a:pPr>
                      <a:r>
                        <a:rPr lang="ja-JP" altLang="en-US" sz="1200" b="0" dirty="0">
                          <a:solidFill>
                            <a:schemeClr val="accent2"/>
                          </a:solidFill>
                          <a:latin typeface="Meiryo UI" panose="020B0604030504040204" pitchFamily="50" charset="-128"/>
                          <a:ea typeface="Meiryo UI" panose="020B0604030504040204" pitchFamily="50" charset="-128"/>
                        </a:rPr>
                        <a:t>△△株式会社</a:t>
                      </a:r>
                      <a:r>
                        <a:rPr kumimoji="1" lang="ja-JP" altLang="en-US" sz="1200" b="0" dirty="0">
                          <a:solidFill>
                            <a:schemeClr val="accent2"/>
                          </a:solidFill>
                          <a:latin typeface="Meiryo UI" panose="020B0604030504040204" pitchFamily="50" charset="-128"/>
                          <a:ea typeface="Meiryo UI" panose="020B0604030504040204" pitchFamily="50" charset="-128"/>
                        </a:rPr>
                        <a:t>が確定次第、調整開始予定</a:t>
                      </a:r>
                      <a:endParaRPr kumimoji="1" lang="ja-JP" altLang="en-US" sz="1200" b="0" dirty="0">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extLst>
                  <a:ext uri="{0D108BD9-81ED-4DB2-BD59-A6C34878D82A}">
                    <a16:rowId xmlns:a16="http://schemas.microsoft.com/office/drawing/2014/main" val="2687600448"/>
                  </a:ext>
                </a:extLst>
              </a:tr>
            </a:tbl>
          </a:graphicData>
        </a:graphic>
      </p:graphicFrame>
      <p:sp>
        <p:nvSpPr>
          <p:cNvPr id="6" name="Rectangle 3">
            <a:extLst>
              <a:ext uri="{FF2B5EF4-FFF2-40B4-BE49-F238E27FC236}">
                <a16:creationId xmlns:a16="http://schemas.microsoft.com/office/drawing/2014/main" id="{380900C8-6475-491E-8DA6-21E9E3AA18B5}"/>
              </a:ext>
            </a:extLst>
          </p:cNvPr>
          <p:cNvSpPr txBox="1">
            <a:spLocks noChangeArrowheads="1"/>
          </p:cNvSpPr>
          <p:nvPr/>
        </p:nvSpPr>
        <p:spPr bwMode="auto">
          <a:xfrm>
            <a:off x="418726" y="1285875"/>
            <a:ext cx="9064625" cy="258532"/>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marL="266700" indent="-266700" algn="l" rtl="0" eaLnBrk="0" fontAlgn="base" hangingPunct="0">
              <a:lnSpc>
                <a:spcPct val="120000"/>
              </a:lnSpc>
              <a:spcBef>
                <a:spcPct val="30000"/>
              </a:spcBef>
              <a:spcAft>
                <a:spcPct val="0"/>
              </a:spcAft>
              <a:buClr>
                <a:schemeClr val="bg2"/>
              </a:buClr>
              <a:buFont typeface="Wingdings" pitchFamily="2" charset="2"/>
              <a:buChar char="n"/>
              <a:defRPr kumimoji="1" sz="1400">
                <a:solidFill>
                  <a:srgbClr val="000000"/>
                </a:solidFill>
                <a:latin typeface="+mn-lt"/>
                <a:ea typeface="+mn-ea"/>
                <a:cs typeface="+mn-cs"/>
              </a:defRPr>
            </a:lvl1pPr>
            <a:lvl2pPr marL="539750" indent="-271463" algn="l" rtl="0" eaLnBrk="0" fontAlgn="base" hangingPunct="0">
              <a:lnSpc>
                <a:spcPct val="120000"/>
              </a:lnSpc>
              <a:spcBef>
                <a:spcPct val="30000"/>
              </a:spcBef>
              <a:spcAft>
                <a:spcPct val="0"/>
              </a:spcAft>
              <a:buClr>
                <a:schemeClr val="bg2"/>
              </a:buClr>
              <a:buFont typeface="Wingdings" pitchFamily="2" charset="2"/>
              <a:buChar char="l"/>
              <a:defRPr kumimoji="1" sz="1200">
                <a:solidFill>
                  <a:srgbClr val="000000"/>
                </a:solidFill>
                <a:latin typeface="+mn-lt"/>
                <a:ea typeface="+mn-ea"/>
              </a:defRPr>
            </a:lvl2pPr>
            <a:lvl3pPr marL="812800" indent="-271463" algn="l" rtl="0" eaLnBrk="0" fontAlgn="base" hangingPunct="0">
              <a:lnSpc>
                <a:spcPct val="120000"/>
              </a:lnSpc>
              <a:spcBef>
                <a:spcPct val="30000"/>
              </a:spcBef>
              <a:spcAft>
                <a:spcPct val="0"/>
              </a:spcAft>
              <a:buClr>
                <a:schemeClr val="bg2"/>
              </a:buClr>
              <a:buFont typeface="ＭＳ Ｐゴシック" charset="-128"/>
              <a:buChar char="–"/>
              <a:defRPr sz="1200">
                <a:solidFill>
                  <a:srgbClr val="000000"/>
                </a:solidFill>
                <a:latin typeface="+mn-lt"/>
                <a:ea typeface="+mn-ea"/>
              </a:defRPr>
            </a:lvl3pPr>
            <a:lvl4pPr marL="1079500" indent="-265113" algn="l" rtl="0" eaLnBrk="0" fontAlgn="base" hangingPunct="0">
              <a:lnSpc>
                <a:spcPct val="120000"/>
              </a:lnSpc>
              <a:spcBef>
                <a:spcPct val="30000"/>
              </a:spcBef>
              <a:spcAft>
                <a:spcPct val="0"/>
              </a:spcAft>
              <a:buClr>
                <a:schemeClr val="bg2"/>
              </a:buClr>
              <a:buFont typeface="ＭＳ Ｐゴシック" charset="-128"/>
              <a:buChar char="–"/>
              <a:defRPr kumimoji="1" sz="1200">
                <a:solidFill>
                  <a:srgbClr val="000000"/>
                </a:solidFill>
                <a:latin typeface="+mn-lt"/>
                <a:ea typeface="+mn-ea"/>
              </a:defRPr>
            </a:lvl4pPr>
            <a:lvl5pPr marL="1968500" indent="-268288" algn="just" defTabSz="990600" rtl="0" eaLnBrk="0" fontAlgn="base" hangingPunct="0">
              <a:lnSpc>
                <a:spcPct val="120000"/>
              </a:lnSpc>
              <a:spcBef>
                <a:spcPct val="30000"/>
              </a:spcBef>
              <a:spcAft>
                <a:spcPct val="0"/>
              </a:spcAft>
              <a:buClr>
                <a:schemeClr val="bg2"/>
              </a:buClr>
              <a:buFont typeface="ＭＳ Ｐ明朝" charset="-128"/>
              <a:buChar char="–"/>
              <a:defRPr kumimoji="1" sz="1200">
                <a:solidFill>
                  <a:schemeClr val="tx1"/>
                </a:solidFill>
                <a:latin typeface="+mn-lt"/>
                <a:ea typeface="+mn-ea"/>
              </a:defRPr>
            </a:lvl5pPr>
            <a:lvl6pPr marL="2425700" indent="-268288" algn="just" defTabSz="990600" rtl="0" fontAlgn="base">
              <a:lnSpc>
                <a:spcPct val="120000"/>
              </a:lnSpc>
              <a:spcBef>
                <a:spcPct val="30000"/>
              </a:spcBef>
              <a:spcAft>
                <a:spcPct val="0"/>
              </a:spcAft>
              <a:buClr>
                <a:schemeClr val="bg2"/>
              </a:buClr>
              <a:buFont typeface="ＭＳ Ｐ明朝" charset="-128"/>
              <a:buChar char="–"/>
              <a:defRPr kumimoji="1" sz="1200">
                <a:solidFill>
                  <a:schemeClr val="tx1"/>
                </a:solidFill>
                <a:latin typeface="+mn-lt"/>
                <a:ea typeface="+mn-ea"/>
              </a:defRPr>
            </a:lvl6pPr>
            <a:lvl7pPr marL="2882900" indent="-268288" algn="just" defTabSz="990600" rtl="0" fontAlgn="base">
              <a:lnSpc>
                <a:spcPct val="120000"/>
              </a:lnSpc>
              <a:spcBef>
                <a:spcPct val="30000"/>
              </a:spcBef>
              <a:spcAft>
                <a:spcPct val="0"/>
              </a:spcAft>
              <a:buClr>
                <a:schemeClr val="bg2"/>
              </a:buClr>
              <a:buFont typeface="ＭＳ Ｐ明朝" charset="-128"/>
              <a:buChar char="–"/>
              <a:defRPr kumimoji="1" sz="1200">
                <a:solidFill>
                  <a:schemeClr val="tx1"/>
                </a:solidFill>
                <a:latin typeface="+mn-lt"/>
                <a:ea typeface="+mn-ea"/>
              </a:defRPr>
            </a:lvl7pPr>
            <a:lvl8pPr marL="3340100" indent="-268288" algn="just" defTabSz="990600" rtl="0" fontAlgn="base">
              <a:lnSpc>
                <a:spcPct val="120000"/>
              </a:lnSpc>
              <a:spcBef>
                <a:spcPct val="30000"/>
              </a:spcBef>
              <a:spcAft>
                <a:spcPct val="0"/>
              </a:spcAft>
              <a:buClr>
                <a:schemeClr val="bg2"/>
              </a:buClr>
              <a:buFont typeface="ＭＳ Ｐ明朝" charset="-128"/>
              <a:buChar char="–"/>
              <a:defRPr kumimoji="1" sz="1200">
                <a:solidFill>
                  <a:schemeClr val="tx1"/>
                </a:solidFill>
                <a:latin typeface="+mn-lt"/>
                <a:ea typeface="+mn-ea"/>
              </a:defRPr>
            </a:lvl8pPr>
            <a:lvl9pPr marL="3797300" indent="-268288" algn="just" defTabSz="990600" rtl="0" fontAlgn="base">
              <a:lnSpc>
                <a:spcPct val="120000"/>
              </a:lnSpc>
              <a:spcBef>
                <a:spcPct val="30000"/>
              </a:spcBef>
              <a:spcAft>
                <a:spcPct val="0"/>
              </a:spcAft>
              <a:buClr>
                <a:schemeClr val="bg2"/>
              </a:buClr>
              <a:buFont typeface="ＭＳ Ｐ明朝" charset="-128"/>
              <a:buChar char="–"/>
              <a:defRPr kumimoji="1" sz="1200">
                <a:solidFill>
                  <a:schemeClr val="tx1"/>
                </a:solidFill>
                <a:latin typeface="+mn-lt"/>
                <a:ea typeface="+mn-ea"/>
              </a:defRPr>
            </a:lvl9pPr>
          </a:lstStyle>
          <a:p>
            <a:pPr marL="211138" indent="-211138" eaLnBrk="1" hangingPunct="1">
              <a:buClr>
                <a:srgbClr val="5A5A5A"/>
              </a:buClr>
              <a:buSzPct val="100000"/>
              <a:buFont typeface="Wingdings"/>
              <a:buChar char="n"/>
            </a:pPr>
            <a:r>
              <a:rPr lang="ja-JP" altLang="en-US" kern="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実施体制の各企業とのコンタクト状況については下記の通り。</a:t>
            </a:r>
          </a:p>
        </p:txBody>
      </p:sp>
      <p:sp>
        <p:nvSpPr>
          <p:cNvPr id="9" name="正方形/長方形 8"/>
          <p:cNvSpPr/>
          <p:nvPr/>
        </p:nvSpPr>
        <p:spPr bwMode="auto">
          <a:xfrm>
            <a:off x="8331199" y="101601"/>
            <a:ext cx="1152525" cy="398364"/>
          </a:xfrm>
          <a:prstGeom prst="rect">
            <a:avLst/>
          </a:prstGeom>
          <a:solidFill>
            <a:srgbClr val="C6D2DE"/>
          </a:solidFill>
          <a:ln w="12700" cap="flat" cmpd="sng" algn="ctr">
            <a:solidFill>
              <a:srgbClr val="C6D2DE"/>
            </a:solidFill>
            <a:prstDash val="solid"/>
            <a:round/>
            <a:headEnd type="none" w="med" len="med"/>
            <a:tailEnd type="none" w="med" len="med"/>
          </a:ln>
          <a:effectLst/>
        </p:spPr>
        <p:txBody>
          <a:bodyPr vert="horz" wrap="none" lIns="18000" tIns="18000" rIns="18000" bIns="18000" numCol="1" rtlCol="0" anchor="ctr" anchorCtr="0" compatLnSpc="1">
            <a:prstTxWarp prst="textNoShape">
              <a:avLst/>
            </a:prstTxWarp>
          </a:bodyPr>
          <a:lstStyle/>
          <a:p>
            <a:pPr marL="0" marR="0" indent="0" algn="ctr" defTabSz="914400" rtl="0" eaLnBrk="1" fontAlgn="base" latinLnBrk="0" hangingPunct="1">
              <a:lnSpc>
                <a:spcPct val="120000"/>
              </a:lnSpc>
              <a:spcBef>
                <a:spcPct val="50000"/>
              </a:spcBef>
              <a:spcAft>
                <a:spcPct val="0"/>
              </a:spcAft>
              <a:buClr>
                <a:schemeClr val="bg2"/>
              </a:buClr>
              <a:buSzTx/>
              <a:buFont typeface="Wingdings" pitchFamily="2" charset="2"/>
              <a:buNone/>
              <a:tabLst/>
            </a:pPr>
            <a:r>
              <a:rPr lang="en-US" altLang="ja-JP" sz="1100" dirty="0">
                <a:solidFill>
                  <a:schemeClr val="tx1"/>
                </a:solidFill>
                <a:latin typeface="Meiryo UI" panose="020B0604030504040204" pitchFamily="50" charset="-128"/>
                <a:ea typeface="Meiryo UI" panose="020B0604030504040204" pitchFamily="50" charset="-128"/>
                <a:sym typeface="Meiryo UI" panose="020B0604030504040204" pitchFamily="50" charset="-128"/>
              </a:rPr>
              <a:t>1~2</a:t>
            </a:r>
            <a:r>
              <a:rPr lang="ja-JP" altLang="en-US" sz="1100" dirty="0">
                <a:solidFill>
                  <a:schemeClr val="tx1"/>
                </a:solidFill>
                <a:latin typeface="Meiryo UI" panose="020B0604030504040204" pitchFamily="50" charset="-128"/>
                <a:ea typeface="Meiryo UI" panose="020B0604030504040204" pitchFamily="50" charset="-128"/>
                <a:sym typeface="Meiryo UI" panose="020B0604030504040204" pitchFamily="50" charset="-128"/>
              </a:rPr>
              <a:t>ページ程度</a:t>
            </a:r>
            <a:endParaRPr kumimoji="1" lang="en-US" altLang="ja-JP" sz="11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sym typeface="Meiryo UI" panose="020B0604030504040204" pitchFamily="50" charset="-128"/>
            </a:endParaRPr>
          </a:p>
        </p:txBody>
      </p:sp>
      <p:sp>
        <p:nvSpPr>
          <p:cNvPr id="10" name="四角形吹き出し 9"/>
          <p:cNvSpPr/>
          <p:nvPr/>
        </p:nvSpPr>
        <p:spPr bwMode="auto">
          <a:xfrm>
            <a:off x="1386444" y="5724005"/>
            <a:ext cx="4829797" cy="601294"/>
          </a:xfrm>
          <a:prstGeom prst="wedgeRectCallout">
            <a:avLst>
              <a:gd name="adj1" fmla="val -44022"/>
              <a:gd name="adj2" fmla="val -133815"/>
            </a:avLst>
          </a:prstGeom>
          <a:solidFill>
            <a:schemeClr val="bg1"/>
          </a:solidFill>
          <a:ln w="12700" cap="flat" cmpd="sng" algn="ctr">
            <a:solidFill>
              <a:srgbClr val="FF0000"/>
            </a:solidFill>
            <a:prstDash val="solid"/>
            <a:round/>
            <a:headEnd type="none" w="med" len="med"/>
            <a:tailEnd type="none" w="med" len="med"/>
          </a:ln>
          <a:effectLst/>
        </p:spPr>
        <p:txBody>
          <a:bodyPr vert="horz" wrap="none" lIns="18000" tIns="18000" rIns="18000" bIns="18000" numCol="1" rtlCol="0" anchor="ctr" anchorCtr="0" compatLnSpc="1">
            <a:prstTxWarp prst="textNoShape">
              <a:avLst/>
            </a:prstTxWarp>
          </a:bodyPr>
          <a:lstStyle/>
          <a:p>
            <a:pPr>
              <a:spcBef>
                <a:spcPts val="0"/>
              </a:spcBef>
            </a:pPr>
            <a:r>
              <a:rPr lang="ja-JP" altLang="en-US" dirty="0">
                <a:solidFill>
                  <a:srgbClr val="FF0000"/>
                </a:solidFill>
                <a:latin typeface="Meiryo UI" panose="020B0604030504040204" pitchFamily="50" charset="-128"/>
                <a:ea typeface="Meiryo UI" panose="020B0604030504040204" pitchFamily="50" charset="-128"/>
              </a:rPr>
              <a:t>企業リストは申請・委託体制と一致させてください。</a:t>
            </a:r>
          </a:p>
          <a:p>
            <a:pPr>
              <a:spcBef>
                <a:spcPts val="0"/>
              </a:spcBef>
            </a:pPr>
            <a:r>
              <a:rPr lang="ja-JP" altLang="en-US" dirty="0">
                <a:solidFill>
                  <a:srgbClr val="FF0000"/>
                </a:solidFill>
                <a:latin typeface="Meiryo UI" panose="020B0604030504040204" pitchFamily="50" charset="-128"/>
                <a:ea typeface="Meiryo UI" panose="020B0604030504040204" pitchFamily="50" charset="-128"/>
              </a:rPr>
              <a:t>　</a:t>
            </a:r>
            <a:r>
              <a:rPr lang="en-US" altLang="ja-JP" dirty="0">
                <a:solidFill>
                  <a:srgbClr val="FF0000"/>
                </a:solidFill>
                <a:latin typeface="Meiryo UI" panose="020B0604030504040204" pitchFamily="50" charset="-128"/>
                <a:ea typeface="Meiryo UI" panose="020B0604030504040204" pitchFamily="50" charset="-128"/>
              </a:rPr>
              <a:t>※</a:t>
            </a:r>
            <a:r>
              <a:rPr lang="ja-JP" altLang="en-US" dirty="0">
                <a:solidFill>
                  <a:srgbClr val="FF0000"/>
                </a:solidFill>
                <a:latin typeface="Meiryo UI" panose="020B0604030504040204" pitchFamily="50" charset="-128"/>
                <a:ea typeface="Meiryo UI" panose="020B0604030504040204" pitchFamily="50" charset="-128"/>
              </a:rPr>
              <a:t>コンソーシアム参加者、共同事業者も全て記載してください。</a:t>
            </a:r>
          </a:p>
        </p:txBody>
      </p:sp>
    </p:spTree>
    <p:extLst>
      <p:ext uri="{BB962C8B-B14F-4D97-AF65-F5344CB8AC3E}">
        <p14:creationId xmlns:p14="http://schemas.microsoft.com/office/powerpoint/2010/main" val="25604447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オブジェクト 2" hidden="1"/>
          <p:cNvGraphicFramePr>
            <a:graphicFrameLocks noChangeAspect="1"/>
          </p:cNvGraphicFramePr>
          <p:nvPr>
            <p:custDataLst>
              <p:tags r:id="rId1"/>
            </p:custDataLst>
            <p:extLst>
              <p:ext uri="{D42A27DB-BD31-4B8C-83A1-F6EECF244321}">
                <p14:modId xmlns:p14="http://schemas.microsoft.com/office/powerpoint/2010/main" val="185044836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4" imgW="554" imgH="551" progId="TCLayout.ActiveDocument.1">
                  <p:embed/>
                </p:oleObj>
              </mc:Choice>
              <mc:Fallback>
                <p:oleObj name="think-cell スライド" r:id="rId4" imgW="554" imgH="551" progId="TCLayout.ActiveDocument.1">
                  <p:embed/>
                  <p:pic>
                    <p:nvPicPr>
                      <p:cNvPr id="3" name="オブジェクト 2"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9219" name="Rectangle 2"/>
          <p:cNvSpPr>
            <a:spLocks noGrp="1" noChangeArrowheads="1"/>
          </p:cNvSpPr>
          <p:nvPr>
            <p:ph type="title"/>
          </p:nvPr>
        </p:nvSpPr>
        <p:spPr>
          <a:xfrm>
            <a:off x="406400" y="662087"/>
            <a:ext cx="9061450" cy="307777"/>
          </a:xfrm>
          <a:noFill/>
          <a:ln w="9525">
            <a:noFill/>
            <a:miter lim="800000"/>
            <a:headEnd/>
            <a:tailEnd/>
          </a:ln>
        </p:spPr>
        <p:txBody>
          <a:bodyPr vert="horz" wrap="square" lIns="0" tIns="0" rIns="0" bIns="0" numCol="1" anchor="ctr" anchorCtr="0" compatLnSpc="1">
            <a:prstTxWarp prst="textNoShape">
              <a:avLst/>
            </a:prstTxWarp>
            <a:spAutoFit/>
          </a:bodyPr>
          <a:lstStyle/>
          <a:p>
            <a:pPr eaLnBrk="1" hangingPunct="1"/>
            <a:r>
              <a:rPr lang="ja-JP" altLang="en-US" dirty="0">
                <a:solidFill>
                  <a:schemeClr val="tx1"/>
                </a:solidFill>
                <a:latin typeface="Meiryo UI" panose="020B0604030504040204" pitchFamily="50" charset="-128"/>
                <a:ea typeface="Meiryo UI" panose="020B0604030504040204" pitchFamily="50" charset="-128"/>
                <a:sym typeface="Meiryo UI" panose="020B0604030504040204" pitchFamily="50" charset="-128"/>
              </a:rPr>
              <a:t>２－</a:t>
            </a:r>
            <a:r>
              <a:rPr lang="en-US" altLang="ja-JP" dirty="0">
                <a:solidFill>
                  <a:schemeClr val="tx1"/>
                </a:solidFill>
              </a:rPr>
              <a:t>4</a:t>
            </a:r>
            <a:r>
              <a:rPr lang="ja-JP" altLang="en-US" dirty="0">
                <a:solidFill>
                  <a:schemeClr val="tx1"/>
                </a:solidFill>
                <a:latin typeface="Meiryo UI" panose="020B0604030504040204" pitchFamily="50" charset="-128"/>
                <a:ea typeface="Meiryo UI" panose="020B0604030504040204" pitchFamily="50" charset="-128"/>
                <a:sym typeface="Meiryo UI" panose="020B0604030504040204" pitchFamily="50" charset="-128"/>
              </a:rPr>
              <a:t>．実証事業のスケジュール</a:t>
            </a:r>
            <a:endParaRPr lang="en-US" altLang="ja-JP" dirty="0">
              <a:solidFill>
                <a:schemeClr val="tx1"/>
              </a:solidFill>
              <a:latin typeface="Meiryo UI" panose="020B0604030504040204" pitchFamily="50" charset="-128"/>
              <a:ea typeface="Meiryo UI" panose="020B0604030504040204" pitchFamily="50" charset="-128"/>
              <a:sym typeface="Meiryo UI" panose="020B0604030504040204" pitchFamily="50" charset="-128"/>
            </a:endParaRPr>
          </a:p>
        </p:txBody>
      </p:sp>
      <p:sp>
        <p:nvSpPr>
          <p:cNvPr id="7" name="Rectangle 3"/>
          <p:cNvSpPr txBox="1">
            <a:spLocks noChangeArrowheads="1"/>
          </p:cNvSpPr>
          <p:nvPr/>
        </p:nvSpPr>
        <p:spPr bwMode="auto">
          <a:xfrm>
            <a:off x="418726" y="1285875"/>
            <a:ext cx="9064625" cy="229550"/>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marL="266700" indent="-266700" algn="l" rtl="0" eaLnBrk="0" fontAlgn="base" hangingPunct="0">
              <a:lnSpc>
                <a:spcPct val="120000"/>
              </a:lnSpc>
              <a:spcBef>
                <a:spcPct val="30000"/>
              </a:spcBef>
              <a:spcAft>
                <a:spcPct val="0"/>
              </a:spcAft>
              <a:buClr>
                <a:schemeClr val="bg2"/>
              </a:buClr>
              <a:buFont typeface="Wingdings" pitchFamily="2" charset="2"/>
              <a:buChar char="n"/>
              <a:defRPr kumimoji="1" sz="1400">
                <a:solidFill>
                  <a:srgbClr val="000000"/>
                </a:solidFill>
                <a:latin typeface="+mn-lt"/>
                <a:ea typeface="+mn-ea"/>
                <a:cs typeface="+mn-cs"/>
              </a:defRPr>
            </a:lvl1pPr>
            <a:lvl2pPr marL="539750" indent="-271463" algn="l" rtl="0" eaLnBrk="0" fontAlgn="base" hangingPunct="0">
              <a:lnSpc>
                <a:spcPct val="120000"/>
              </a:lnSpc>
              <a:spcBef>
                <a:spcPct val="30000"/>
              </a:spcBef>
              <a:spcAft>
                <a:spcPct val="0"/>
              </a:spcAft>
              <a:buClr>
                <a:schemeClr val="bg2"/>
              </a:buClr>
              <a:buFont typeface="Wingdings" pitchFamily="2" charset="2"/>
              <a:buChar char="l"/>
              <a:defRPr kumimoji="1" sz="1200">
                <a:solidFill>
                  <a:srgbClr val="000000"/>
                </a:solidFill>
                <a:latin typeface="+mn-lt"/>
                <a:ea typeface="+mn-ea"/>
              </a:defRPr>
            </a:lvl2pPr>
            <a:lvl3pPr marL="812800" indent="-271463" algn="l" rtl="0" eaLnBrk="0" fontAlgn="base" hangingPunct="0">
              <a:lnSpc>
                <a:spcPct val="120000"/>
              </a:lnSpc>
              <a:spcBef>
                <a:spcPct val="30000"/>
              </a:spcBef>
              <a:spcAft>
                <a:spcPct val="0"/>
              </a:spcAft>
              <a:buClr>
                <a:schemeClr val="bg2"/>
              </a:buClr>
              <a:buFont typeface="ＭＳ Ｐゴシック" charset="-128"/>
              <a:buChar char="–"/>
              <a:defRPr sz="1200">
                <a:solidFill>
                  <a:srgbClr val="000000"/>
                </a:solidFill>
                <a:latin typeface="+mn-lt"/>
                <a:ea typeface="+mn-ea"/>
              </a:defRPr>
            </a:lvl3pPr>
            <a:lvl4pPr marL="1079500" indent="-265113" algn="l" rtl="0" eaLnBrk="0" fontAlgn="base" hangingPunct="0">
              <a:lnSpc>
                <a:spcPct val="120000"/>
              </a:lnSpc>
              <a:spcBef>
                <a:spcPct val="30000"/>
              </a:spcBef>
              <a:spcAft>
                <a:spcPct val="0"/>
              </a:spcAft>
              <a:buClr>
                <a:schemeClr val="bg2"/>
              </a:buClr>
              <a:buFont typeface="ＭＳ Ｐゴシック" charset="-128"/>
              <a:buChar char="–"/>
              <a:defRPr kumimoji="1" sz="1200">
                <a:solidFill>
                  <a:srgbClr val="000000"/>
                </a:solidFill>
                <a:latin typeface="+mn-lt"/>
                <a:ea typeface="+mn-ea"/>
              </a:defRPr>
            </a:lvl4pPr>
            <a:lvl5pPr marL="1968500" indent="-268288" algn="just" defTabSz="990600" rtl="0" eaLnBrk="0" fontAlgn="base" hangingPunct="0">
              <a:lnSpc>
                <a:spcPct val="120000"/>
              </a:lnSpc>
              <a:spcBef>
                <a:spcPct val="30000"/>
              </a:spcBef>
              <a:spcAft>
                <a:spcPct val="0"/>
              </a:spcAft>
              <a:buClr>
                <a:schemeClr val="bg2"/>
              </a:buClr>
              <a:buFont typeface="ＭＳ Ｐ明朝" charset="-128"/>
              <a:buChar char="–"/>
              <a:defRPr kumimoji="1" sz="1200">
                <a:solidFill>
                  <a:schemeClr val="tx1"/>
                </a:solidFill>
                <a:latin typeface="+mn-lt"/>
                <a:ea typeface="+mn-ea"/>
              </a:defRPr>
            </a:lvl5pPr>
            <a:lvl6pPr marL="2425700" indent="-268288" algn="just" defTabSz="990600" rtl="0" fontAlgn="base">
              <a:lnSpc>
                <a:spcPct val="120000"/>
              </a:lnSpc>
              <a:spcBef>
                <a:spcPct val="30000"/>
              </a:spcBef>
              <a:spcAft>
                <a:spcPct val="0"/>
              </a:spcAft>
              <a:buClr>
                <a:schemeClr val="bg2"/>
              </a:buClr>
              <a:buFont typeface="ＭＳ Ｐ明朝" charset="-128"/>
              <a:buChar char="–"/>
              <a:defRPr kumimoji="1" sz="1200">
                <a:solidFill>
                  <a:schemeClr val="tx1"/>
                </a:solidFill>
                <a:latin typeface="+mn-lt"/>
                <a:ea typeface="+mn-ea"/>
              </a:defRPr>
            </a:lvl6pPr>
            <a:lvl7pPr marL="2882900" indent="-268288" algn="just" defTabSz="990600" rtl="0" fontAlgn="base">
              <a:lnSpc>
                <a:spcPct val="120000"/>
              </a:lnSpc>
              <a:spcBef>
                <a:spcPct val="30000"/>
              </a:spcBef>
              <a:spcAft>
                <a:spcPct val="0"/>
              </a:spcAft>
              <a:buClr>
                <a:schemeClr val="bg2"/>
              </a:buClr>
              <a:buFont typeface="ＭＳ Ｐ明朝" charset="-128"/>
              <a:buChar char="–"/>
              <a:defRPr kumimoji="1" sz="1200">
                <a:solidFill>
                  <a:schemeClr val="tx1"/>
                </a:solidFill>
                <a:latin typeface="+mn-lt"/>
                <a:ea typeface="+mn-ea"/>
              </a:defRPr>
            </a:lvl7pPr>
            <a:lvl8pPr marL="3340100" indent="-268288" algn="just" defTabSz="990600" rtl="0" fontAlgn="base">
              <a:lnSpc>
                <a:spcPct val="120000"/>
              </a:lnSpc>
              <a:spcBef>
                <a:spcPct val="30000"/>
              </a:spcBef>
              <a:spcAft>
                <a:spcPct val="0"/>
              </a:spcAft>
              <a:buClr>
                <a:schemeClr val="bg2"/>
              </a:buClr>
              <a:buFont typeface="ＭＳ Ｐ明朝" charset="-128"/>
              <a:buChar char="–"/>
              <a:defRPr kumimoji="1" sz="1200">
                <a:solidFill>
                  <a:schemeClr val="tx1"/>
                </a:solidFill>
                <a:latin typeface="+mn-lt"/>
                <a:ea typeface="+mn-ea"/>
              </a:defRPr>
            </a:lvl8pPr>
            <a:lvl9pPr marL="3797300" indent="-268288" algn="just" defTabSz="990600" rtl="0" fontAlgn="base">
              <a:lnSpc>
                <a:spcPct val="120000"/>
              </a:lnSpc>
              <a:spcBef>
                <a:spcPct val="30000"/>
              </a:spcBef>
              <a:spcAft>
                <a:spcPct val="0"/>
              </a:spcAft>
              <a:buClr>
                <a:schemeClr val="bg2"/>
              </a:buClr>
              <a:buFont typeface="ＭＳ Ｐ明朝" charset="-128"/>
              <a:buChar char="–"/>
              <a:defRPr kumimoji="1" sz="1200">
                <a:solidFill>
                  <a:schemeClr val="tx1"/>
                </a:solidFill>
                <a:latin typeface="+mn-lt"/>
                <a:ea typeface="+mn-ea"/>
              </a:defRPr>
            </a:lvl9pPr>
          </a:lstStyle>
          <a:p>
            <a:pPr marL="211138" indent="-211138" eaLnBrk="1" hangingPunct="1">
              <a:buClr>
                <a:srgbClr val="5A5A5A"/>
              </a:buClr>
              <a:buSzPct val="100000"/>
              <a:buFont typeface="Wingdings"/>
              <a:buChar char="n"/>
            </a:pPr>
            <a:r>
              <a:rPr lang="ja-JP" altLang="en-US" dirty="0">
                <a:solidFill>
                  <a:schemeClr val="accent2"/>
                </a:solidFill>
                <a:latin typeface="Meiryo UI" panose="020B0604030504040204" pitchFamily="50" charset="-128"/>
                <a:ea typeface="Meiryo UI" panose="020B0604030504040204" pitchFamily="50" charset="-128"/>
              </a:rPr>
              <a:t>本実証事業においては、スマート保安技術システムの構築～評価・検証までを下記スケジュールで実施する。</a:t>
            </a:r>
          </a:p>
        </p:txBody>
      </p:sp>
      <p:sp>
        <p:nvSpPr>
          <p:cNvPr id="9" name="正方形/長方形 8"/>
          <p:cNvSpPr/>
          <p:nvPr/>
        </p:nvSpPr>
        <p:spPr bwMode="auto">
          <a:xfrm>
            <a:off x="8331199" y="101601"/>
            <a:ext cx="1152525" cy="398364"/>
          </a:xfrm>
          <a:prstGeom prst="rect">
            <a:avLst/>
          </a:prstGeom>
          <a:solidFill>
            <a:srgbClr val="C6D2DE"/>
          </a:solidFill>
          <a:ln w="12700" cap="flat" cmpd="sng" algn="ctr">
            <a:solidFill>
              <a:srgbClr val="C6D2DE"/>
            </a:solidFill>
            <a:prstDash val="solid"/>
            <a:round/>
            <a:headEnd type="none" w="med" len="med"/>
            <a:tailEnd type="none" w="med" len="med"/>
          </a:ln>
          <a:effectLst/>
        </p:spPr>
        <p:txBody>
          <a:bodyPr vert="horz" wrap="none" lIns="18000" tIns="18000" rIns="18000" bIns="18000" numCol="1" rtlCol="0" anchor="ctr" anchorCtr="0" compatLnSpc="1">
            <a:prstTxWarp prst="textNoShape">
              <a:avLst/>
            </a:prstTxWarp>
          </a:bodyPr>
          <a:lstStyle/>
          <a:p>
            <a:pPr marL="0" marR="0" indent="0" algn="ctr" defTabSz="914400" rtl="0" eaLnBrk="1" fontAlgn="base" latinLnBrk="0" hangingPunct="1">
              <a:lnSpc>
                <a:spcPct val="120000"/>
              </a:lnSpc>
              <a:spcBef>
                <a:spcPct val="50000"/>
              </a:spcBef>
              <a:spcAft>
                <a:spcPct val="0"/>
              </a:spcAft>
              <a:buClr>
                <a:schemeClr val="bg2"/>
              </a:buClr>
              <a:buSzTx/>
              <a:buFont typeface="Wingdings" pitchFamily="2" charset="2"/>
              <a:buNone/>
              <a:tabLst/>
            </a:pPr>
            <a:r>
              <a:rPr lang="en-US" altLang="ja-JP" sz="1100" dirty="0">
                <a:solidFill>
                  <a:schemeClr val="tx1"/>
                </a:solidFill>
                <a:latin typeface="Meiryo UI" panose="020B0604030504040204" pitchFamily="50" charset="-128"/>
                <a:ea typeface="Meiryo UI" panose="020B0604030504040204" pitchFamily="50" charset="-128"/>
                <a:sym typeface="Meiryo UI" panose="020B0604030504040204" pitchFamily="50" charset="-128"/>
              </a:rPr>
              <a:t>1~2</a:t>
            </a:r>
            <a:r>
              <a:rPr lang="ja-JP" altLang="en-US" sz="1100" dirty="0">
                <a:solidFill>
                  <a:schemeClr val="tx1"/>
                </a:solidFill>
                <a:latin typeface="Meiryo UI" panose="020B0604030504040204" pitchFamily="50" charset="-128"/>
                <a:ea typeface="Meiryo UI" panose="020B0604030504040204" pitchFamily="50" charset="-128"/>
                <a:sym typeface="Meiryo UI" panose="020B0604030504040204" pitchFamily="50" charset="-128"/>
              </a:rPr>
              <a:t>ページ程度</a:t>
            </a:r>
            <a:endParaRPr kumimoji="1" lang="en-US" altLang="ja-JP" sz="11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sym typeface="Meiryo UI" panose="020B0604030504040204" pitchFamily="50" charset="-128"/>
            </a:endParaRPr>
          </a:p>
        </p:txBody>
      </p:sp>
      <p:graphicFrame>
        <p:nvGraphicFramePr>
          <p:cNvPr id="16" name="表 15"/>
          <p:cNvGraphicFramePr>
            <a:graphicFrameLocks noGrp="1"/>
          </p:cNvGraphicFramePr>
          <p:nvPr>
            <p:extLst>
              <p:ext uri="{D42A27DB-BD31-4B8C-83A1-F6EECF244321}">
                <p14:modId xmlns:p14="http://schemas.microsoft.com/office/powerpoint/2010/main" val="2529087236"/>
              </p:ext>
            </p:extLst>
          </p:nvPr>
        </p:nvGraphicFramePr>
        <p:xfrm>
          <a:off x="406399" y="1724025"/>
          <a:ext cx="9083678" cy="4596092"/>
        </p:xfrm>
        <a:graphic>
          <a:graphicData uri="http://schemas.openxmlformats.org/drawingml/2006/table">
            <a:tbl>
              <a:tblPr firstRow="1" bandRow="1">
                <a:tableStyleId>{5C22544A-7EE6-4342-B048-85BDC9FD1C3A}</a:tableStyleId>
              </a:tblPr>
              <a:tblGrid>
                <a:gridCol w="2183553">
                  <a:extLst>
                    <a:ext uri="{9D8B030D-6E8A-4147-A177-3AD203B41FA5}">
                      <a16:colId xmlns:a16="http://schemas.microsoft.com/office/drawing/2014/main" val="3808666533"/>
                    </a:ext>
                  </a:extLst>
                </a:gridCol>
                <a:gridCol w="1380025">
                  <a:extLst>
                    <a:ext uri="{9D8B030D-6E8A-4147-A177-3AD203B41FA5}">
                      <a16:colId xmlns:a16="http://schemas.microsoft.com/office/drawing/2014/main" val="1707115790"/>
                    </a:ext>
                  </a:extLst>
                </a:gridCol>
                <a:gridCol w="1380025">
                  <a:extLst>
                    <a:ext uri="{9D8B030D-6E8A-4147-A177-3AD203B41FA5}">
                      <a16:colId xmlns:a16="http://schemas.microsoft.com/office/drawing/2014/main" val="20001"/>
                    </a:ext>
                  </a:extLst>
                </a:gridCol>
                <a:gridCol w="1380025">
                  <a:extLst>
                    <a:ext uri="{9D8B030D-6E8A-4147-A177-3AD203B41FA5}">
                      <a16:colId xmlns:a16="http://schemas.microsoft.com/office/drawing/2014/main" val="20002"/>
                    </a:ext>
                  </a:extLst>
                </a:gridCol>
                <a:gridCol w="1380025">
                  <a:extLst>
                    <a:ext uri="{9D8B030D-6E8A-4147-A177-3AD203B41FA5}">
                      <a16:colId xmlns:a16="http://schemas.microsoft.com/office/drawing/2014/main" val="20005"/>
                    </a:ext>
                  </a:extLst>
                </a:gridCol>
                <a:gridCol w="1380025">
                  <a:extLst>
                    <a:ext uri="{9D8B030D-6E8A-4147-A177-3AD203B41FA5}">
                      <a16:colId xmlns:a16="http://schemas.microsoft.com/office/drawing/2014/main" val="20006"/>
                    </a:ext>
                  </a:extLst>
                </a:gridCol>
              </a:tblGrid>
              <a:tr h="309502">
                <a:tc rowSpan="2">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gridSpan="3">
                  <a:txBody>
                    <a:bodyPr/>
                    <a:lstStyle/>
                    <a:p>
                      <a:r>
                        <a:rPr kumimoji="1" lang="en-US" altLang="ja-JP" sz="1400" dirty="0">
                          <a:solidFill>
                            <a:schemeClr val="accent5">
                              <a:lumMod val="50000"/>
                            </a:schemeClr>
                          </a:solidFill>
                          <a:latin typeface="Meiryo UI" panose="020B0604030504040204" pitchFamily="50" charset="-128"/>
                          <a:ea typeface="Meiryo UI" panose="020B0604030504040204" pitchFamily="50" charset="-128"/>
                        </a:rPr>
                        <a:t>2025</a:t>
                      </a:r>
                      <a:endParaRPr kumimoji="1" lang="ja-JP" altLang="en-US" sz="1400" dirty="0">
                        <a:solidFill>
                          <a:schemeClr val="accent5">
                            <a:lumMod val="50000"/>
                          </a:schemeClr>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accent1"/>
                    </a:solidFill>
                  </a:tcPr>
                </a:tc>
                <a:tc hMerge="1">
                  <a:txBody>
                    <a:bodyPr/>
                    <a:lstStyle/>
                    <a:p>
                      <a:endParaRPr kumimoji="1" lang="ja-JP" altLang="en-US" sz="1400" dirty="0">
                        <a:solidFill>
                          <a:srgbClr val="FF0000"/>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accent1"/>
                    </a:solidFill>
                  </a:tcPr>
                </a:tc>
                <a:tc hMerge="1">
                  <a:txBody>
                    <a:bodyPr/>
                    <a:lstStyle/>
                    <a:p>
                      <a:endParaRPr kumimoji="1" lang="ja-JP" altLang="en-US"/>
                    </a:p>
                  </a:txBody>
                  <a:tcPr/>
                </a:tc>
                <a:tc gridSpan="2">
                  <a:txBody>
                    <a:bodyPr/>
                    <a:lstStyle/>
                    <a:p>
                      <a:r>
                        <a:rPr kumimoji="1" lang="en-US" altLang="ja-JP" sz="1400" dirty="0">
                          <a:solidFill>
                            <a:schemeClr val="accent5">
                              <a:lumMod val="50000"/>
                            </a:schemeClr>
                          </a:solidFill>
                          <a:latin typeface="Meiryo UI" panose="020B0604030504040204" pitchFamily="50" charset="-128"/>
                          <a:ea typeface="Meiryo UI" panose="020B0604030504040204" pitchFamily="50" charset="-128"/>
                        </a:rPr>
                        <a:t>2026</a:t>
                      </a:r>
                      <a:endParaRPr kumimoji="1" lang="ja-JP" altLang="en-US" sz="1400" dirty="0">
                        <a:solidFill>
                          <a:schemeClr val="accent5">
                            <a:lumMod val="50000"/>
                          </a:schemeClr>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accent1"/>
                    </a:solidFill>
                  </a:tcPr>
                </a:tc>
                <a:tc hMerge="1">
                  <a:txBody>
                    <a:bodyPr/>
                    <a:lstStyle/>
                    <a:p>
                      <a:endParaRPr kumimoji="1" lang="ja-JP" altLang="en-US" sz="1400" dirty="0">
                        <a:solidFill>
                          <a:schemeClr val="accent2"/>
                        </a:solidFill>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accent1"/>
                    </a:solidFill>
                  </a:tcPr>
                </a:tc>
                <a:extLst>
                  <a:ext uri="{0D108BD9-81ED-4DB2-BD59-A6C34878D82A}">
                    <a16:rowId xmlns:a16="http://schemas.microsoft.com/office/drawing/2014/main" val="10000"/>
                  </a:ext>
                </a:extLst>
              </a:tr>
              <a:tr h="332310">
                <a:tc vMerge="1">
                  <a:txBody>
                    <a:bodyPr/>
                    <a:lstStyle/>
                    <a:p>
                      <a:endParaRPr kumimoji="1" lang="ja-JP" altLang="en-US" sz="1400" dirty="0">
                        <a:solidFill>
                          <a:schemeClr val="accent2"/>
                        </a:solidFill>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r>
                        <a:rPr kumimoji="1" lang="en-US" altLang="ja-JP" sz="1400" dirty="0">
                          <a:solidFill>
                            <a:schemeClr val="accent2"/>
                          </a:solidFill>
                          <a:latin typeface="Meiryo UI" panose="020B0604030504040204" pitchFamily="50" charset="-128"/>
                          <a:ea typeface="Meiryo UI" panose="020B0604030504040204" pitchFamily="50" charset="-128"/>
                        </a:rPr>
                        <a:t>8</a:t>
                      </a:r>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accent5"/>
                    </a:solidFill>
                  </a:tcPr>
                </a:tc>
                <a:tc>
                  <a:txBody>
                    <a:bodyPr/>
                    <a:lstStyle/>
                    <a:p>
                      <a:r>
                        <a:rPr kumimoji="1" lang="en-US" altLang="ja-JP" sz="1400" dirty="0">
                          <a:solidFill>
                            <a:schemeClr val="accent2"/>
                          </a:solidFill>
                          <a:latin typeface="Meiryo UI" panose="020B0604030504040204" pitchFamily="50" charset="-128"/>
                          <a:ea typeface="Meiryo UI" panose="020B0604030504040204" pitchFamily="50" charset="-128"/>
                        </a:rPr>
                        <a:t>9-10</a:t>
                      </a:r>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accent5"/>
                    </a:solidFill>
                  </a:tcPr>
                </a:tc>
                <a:tc>
                  <a:txBody>
                    <a:bodyPr/>
                    <a:lstStyle/>
                    <a:p>
                      <a:r>
                        <a:rPr kumimoji="1" lang="en-US" altLang="ja-JP" sz="1400" dirty="0">
                          <a:solidFill>
                            <a:schemeClr val="accent2"/>
                          </a:solidFill>
                          <a:latin typeface="Meiryo UI" panose="020B0604030504040204" pitchFamily="50" charset="-128"/>
                          <a:ea typeface="Meiryo UI" panose="020B0604030504040204" pitchFamily="50" charset="-128"/>
                        </a:rPr>
                        <a:t>11-12</a:t>
                      </a:r>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accent5"/>
                    </a:solidFill>
                  </a:tcPr>
                </a:tc>
                <a:tc>
                  <a:txBody>
                    <a:bodyPr/>
                    <a:lstStyle/>
                    <a:p>
                      <a:r>
                        <a:rPr kumimoji="1" lang="en-US" altLang="ja-JP" sz="1400" dirty="0">
                          <a:solidFill>
                            <a:schemeClr val="accent2"/>
                          </a:solidFill>
                          <a:latin typeface="Meiryo UI" panose="020B0604030504040204" pitchFamily="50" charset="-128"/>
                          <a:ea typeface="Meiryo UI" panose="020B0604030504040204" pitchFamily="50" charset="-128"/>
                        </a:rPr>
                        <a:t>1-3</a:t>
                      </a:r>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accent5"/>
                    </a:solidFill>
                  </a:tcPr>
                </a:tc>
                <a:tc>
                  <a:txBody>
                    <a:bodyPr/>
                    <a:lstStyle/>
                    <a:p>
                      <a:r>
                        <a:rPr kumimoji="1" lang="en-US" altLang="ja-JP" sz="1400" dirty="0">
                          <a:solidFill>
                            <a:schemeClr val="accent2"/>
                          </a:solidFill>
                          <a:latin typeface="Meiryo UI" panose="020B0604030504040204" pitchFamily="50" charset="-128"/>
                          <a:ea typeface="Meiryo UI" panose="020B0604030504040204" pitchFamily="50" charset="-128"/>
                        </a:rPr>
                        <a:t>4-6</a:t>
                      </a:r>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accent5"/>
                    </a:solidFill>
                  </a:tcPr>
                </a:tc>
                <a:extLst>
                  <a:ext uri="{0D108BD9-81ED-4DB2-BD59-A6C34878D82A}">
                    <a16:rowId xmlns:a16="http://schemas.microsoft.com/office/drawing/2014/main" val="10001"/>
                  </a:ext>
                </a:extLst>
              </a:tr>
              <a:tr h="790856">
                <a:tc>
                  <a:txBody>
                    <a:bodyPr/>
                    <a:lstStyle/>
                    <a:p>
                      <a:pPr algn="ctr"/>
                      <a:r>
                        <a:rPr kumimoji="1" lang="ja-JP" altLang="en-US" sz="1400" dirty="0">
                          <a:solidFill>
                            <a:schemeClr val="accent2"/>
                          </a:solidFill>
                          <a:latin typeface="Meiryo UI" panose="020B0604030504040204" pitchFamily="50" charset="-128"/>
                          <a:ea typeface="Meiryo UI" panose="020B0604030504040204" pitchFamily="50" charset="-128"/>
                        </a:rPr>
                        <a:t>①システム構築</a:t>
                      </a:r>
                      <a:endParaRPr kumimoji="1" lang="en-US" altLang="ja-JP" sz="1400" dirty="0">
                        <a:solidFill>
                          <a:schemeClr val="accent2"/>
                        </a:solidFill>
                        <a:latin typeface="Meiryo UI" panose="020B0604030504040204" pitchFamily="50" charset="-128"/>
                        <a:ea typeface="Meiryo UI" panose="020B0604030504040204" pitchFamily="50" charset="-128"/>
                      </a:endParaRPr>
                    </a:p>
                  </a:txBody>
                  <a:tcPr anchor="ct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accent5"/>
                    </a:solidFill>
                  </a:tcPr>
                </a:tc>
                <a:tc>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endParaRPr kumimoji="1" lang="ja-JP" altLang="en-US" sz="1400" b="1"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extLst>
                  <a:ext uri="{0D108BD9-81ED-4DB2-BD59-A6C34878D82A}">
                    <a16:rowId xmlns:a16="http://schemas.microsoft.com/office/drawing/2014/main" val="10002"/>
                  </a:ext>
                </a:extLst>
              </a:tr>
              <a:tr h="790856">
                <a:tc>
                  <a:txBody>
                    <a:bodyPr/>
                    <a:lstStyle/>
                    <a:p>
                      <a:pPr algn="ctr"/>
                      <a:r>
                        <a:rPr kumimoji="1" lang="ja-JP" altLang="en-US" sz="1400" dirty="0">
                          <a:solidFill>
                            <a:schemeClr val="accent2"/>
                          </a:solidFill>
                          <a:latin typeface="Meiryo UI" panose="020B0604030504040204" pitchFamily="50" charset="-128"/>
                          <a:ea typeface="Meiryo UI" panose="020B0604030504040204" pitchFamily="50" charset="-128"/>
                        </a:rPr>
                        <a:t>②シミュレーション</a:t>
                      </a:r>
                      <a:endParaRPr kumimoji="1" lang="en-US" altLang="ja-JP" sz="1400" dirty="0">
                        <a:solidFill>
                          <a:schemeClr val="accent2"/>
                        </a:solidFill>
                        <a:latin typeface="Meiryo UI" panose="020B0604030504040204" pitchFamily="50" charset="-128"/>
                        <a:ea typeface="Meiryo UI" panose="020B0604030504040204" pitchFamily="50" charset="-128"/>
                      </a:endParaRPr>
                    </a:p>
                  </a:txBody>
                  <a:tcPr anchor="ct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accent5"/>
                    </a:solidFill>
                  </a:tcPr>
                </a:tc>
                <a:tc>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extLst>
                  <a:ext uri="{0D108BD9-81ED-4DB2-BD59-A6C34878D82A}">
                    <a16:rowId xmlns:a16="http://schemas.microsoft.com/office/drawing/2014/main" val="10003"/>
                  </a:ext>
                </a:extLst>
              </a:tr>
              <a:tr h="790856">
                <a:tc>
                  <a:txBody>
                    <a:bodyPr/>
                    <a:lstStyle/>
                    <a:p>
                      <a:pPr algn="ctr"/>
                      <a:r>
                        <a:rPr kumimoji="1" lang="ja-JP" altLang="en-US" sz="1400" dirty="0">
                          <a:solidFill>
                            <a:schemeClr val="accent2"/>
                          </a:solidFill>
                          <a:latin typeface="Meiryo UI" panose="020B0604030504040204" pitchFamily="50" charset="-128"/>
                          <a:ea typeface="Meiryo UI" panose="020B0604030504040204" pitchFamily="50" charset="-128"/>
                        </a:rPr>
                        <a:t>③効果検証</a:t>
                      </a:r>
                    </a:p>
                  </a:txBody>
                  <a:tcPr anchor="ct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accent5"/>
                    </a:solidFill>
                  </a:tcPr>
                </a:tc>
                <a:tc>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extLst>
                  <a:ext uri="{0D108BD9-81ED-4DB2-BD59-A6C34878D82A}">
                    <a16:rowId xmlns:a16="http://schemas.microsoft.com/office/drawing/2014/main" val="10004"/>
                  </a:ext>
                </a:extLst>
              </a:tr>
              <a:tr h="790856">
                <a:tc>
                  <a:txBody>
                    <a:bodyPr/>
                    <a:lstStyle/>
                    <a:p>
                      <a:pPr algn="ctr"/>
                      <a:r>
                        <a:rPr kumimoji="1" lang="ja-JP" altLang="en-US" sz="1400" dirty="0">
                          <a:solidFill>
                            <a:schemeClr val="accent2"/>
                          </a:solidFill>
                          <a:latin typeface="Meiryo UI" panose="020B0604030504040204" pitchFamily="50" charset="-128"/>
                          <a:ea typeface="Meiryo UI" panose="020B0604030504040204" pitchFamily="50" charset="-128"/>
                        </a:rPr>
                        <a:t>④性能評価</a:t>
                      </a:r>
                    </a:p>
                  </a:txBody>
                  <a:tcPr anchor="ct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accent5"/>
                    </a:solidFill>
                  </a:tcPr>
                </a:tc>
                <a:tc>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endParaRPr kumimoji="1" lang="ja-JP" altLang="en-US" sz="140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extLst>
                  <a:ext uri="{0D108BD9-81ED-4DB2-BD59-A6C34878D82A}">
                    <a16:rowId xmlns:a16="http://schemas.microsoft.com/office/drawing/2014/main" val="1804547389"/>
                  </a:ext>
                </a:extLst>
              </a:tr>
              <a:tr h="790856">
                <a:tc>
                  <a:txBody>
                    <a:bodyPr/>
                    <a:lstStyle/>
                    <a:p>
                      <a:pPr algn="ctr"/>
                      <a:r>
                        <a:rPr kumimoji="1" lang="ja-JP" altLang="en-US" sz="1400" dirty="0">
                          <a:solidFill>
                            <a:schemeClr val="accent2"/>
                          </a:solidFill>
                          <a:latin typeface="Meiryo UI" panose="020B0604030504040204" pitchFamily="50" charset="-128"/>
                          <a:ea typeface="Meiryo UI" panose="020B0604030504040204" pitchFamily="50" charset="-128"/>
                        </a:rPr>
                        <a:t>⑤・・・</a:t>
                      </a:r>
                    </a:p>
                  </a:txBody>
                  <a:tcPr anchor="ct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accent5"/>
                    </a:solidFill>
                  </a:tcPr>
                </a:tc>
                <a:tc>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extLst>
                  <a:ext uri="{0D108BD9-81ED-4DB2-BD59-A6C34878D82A}">
                    <a16:rowId xmlns:a16="http://schemas.microsoft.com/office/drawing/2014/main" val="203173252"/>
                  </a:ext>
                </a:extLst>
              </a:tr>
            </a:tbl>
          </a:graphicData>
        </a:graphic>
      </p:graphicFrame>
      <p:sp>
        <p:nvSpPr>
          <p:cNvPr id="17" name="ホームベース 16"/>
          <p:cNvSpPr/>
          <p:nvPr/>
        </p:nvSpPr>
        <p:spPr bwMode="auto">
          <a:xfrm>
            <a:off x="2956461" y="2616881"/>
            <a:ext cx="1132946" cy="331788"/>
          </a:xfrm>
          <a:prstGeom prst="homePlate">
            <a:avLst/>
          </a:prstGeom>
          <a:solidFill>
            <a:schemeClr val="accent5"/>
          </a:solidFill>
          <a:ln w="12700" cap="flat" cmpd="sng" algn="ctr">
            <a:noFill/>
            <a:prstDash val="solid"/>
            <a:round/>
            <a:headEnd type="none" w="med" len="med"/>
            <a:tailEnd type="none" w="med" len="med"/>
          </a:ln>
          <a:effectLst/>
        </p:spPr>
        <p:txBody>
          <a:bodyPr vert="horz" wrap="none" lIns="18000" tIns="18000" rIns="18000" bIns="18000" numCol="1" rtlCol="0" anchor="ctr" anchorCtr="0" compatLnSpc="1">
            <a:prstTxWarp prst="textNoShape">
              <a:avLst/>
            </a:prstTxWarp>
          </a:bodyPr>
          <a:lstStyle/>
          <a:p>
            <a:pPr marL="0" marR="0" indent="0" algn="ctr" defTabSz="914400" rtl="0" eaLnBrk="1" fontAlgn="base" latinLnBrk="0" hangingPunct="1">
              <a:lnSpc>
                <a:spcPct val="120000"/>
              </a:lnSpc>
              <a:spcBef>
                <a:spcPct val="50000"/>
              </a:spcBef>
              <a:spcAft>
                <a:spcPct val="0"/>
              </a:spcAft>
              <a:buClr>
                <a:schemeClr val="bg2"/>
              </a:buClr>
              <a:buSzTx/>
              <a:buFont typeface="Wingdings" pitchFamily="2" charset="2"/>
              <a:buNone/>
              <a:tabLst/>
            </a:pPr>
            <a:r>
              <a:rPr kumimoji="1" lang="en-US" altLang="ja-JP" sz="1000" b="0" i="0" u="none" strike="noStrike" cap="none" normalizeH="0" baseline="0" dirty="0">
                <a:ln>
                  <a:noFill/>
                </a:ln>
                <a:solidFill>
                  <a:schemeClr val="accent2"/>
                </a:solidFill>
                <a:effectLst/>
                <a:latin typeface="Arial" charset="0"/>
                <a:ea typeface="ＭＳ Ｐゴシック" charset="-128"/>
              </a:rPr>
              <a:t>XXXX</a:t>
            </a:r>
            <a:endParaRPr kumimoji="1" lang="ja-JP" altLang="en-US" sz="1000" b="0" i="0" u="none" strike="noStrike" cap="none" normalizeH="0" baseline="0" dirty="0">
              <a:ln>
                <a:noFill/>
              </a:ln>
              <a:solidFill>
                <a:schemeClr val="accent2"/>
              </a:solidFill>
              <a:effectLst/>
              <a:latin typeface="Arial" charset="0"/>
              <a:ea typeface="ＭＳ Ｐゴシック" charset="-128"/>
            </a:endParaRPr>
          </a:p>
        </p:txBody>
      </p:sp>
      <p:sp>
        <p:nvSpPr>
          <p:cNvPr id="19" name="ホームベース 18"/>
          <p:cNvSpPr/>
          <p:nvPr/>
        </p:nvSpPr>
        <p:spPr bwMode="auto">
          <a:xfrm>
            <a:off x="3153335" y="3392726"/>
            <a:ext cx="1065529" cy="331788"/>
          </a:xfrm>
          <a:prstGeom prst="homePlate">
            <a:avLst/>
          </a:prstGeom>
          <a:solidFill>
            <a:schemeClr val="accent5"/>
          </a:solidFill>
          <a:ln w="12700" cap="flat" cmpd="sng" algn="ctr">
            <a:noFill/>
            <a:prstDash val="solid"/>
            <a:round/>
            <a:headEnd type="none" w="med" len="med"/>
            <a:tailEnd type="none" w="med" len="med"/>
          </a:ln>
          <a:effectLst/>
        </p:spPr>
        <p:txBody>
          <a:bodyPr vert="horz" wrap="none" lIns="18000" tIns="18000" rIns="18000" bIns="18000" numCol="1" rtlCol="0" anchor="ctr" anchorCtr="0" compatLnSpc="1">
            <a:prstTxWarp prst="textNoShape">
              <a:avLst/>
            </a:prstTxWarp>
          </a:bodyPr>
          <a:lstStyle/>
          <a:p>
            <a:pPr marL="0" marR="0" indent="0" algn="ctr" defTabSz="914400" rtl="0" eaLnBrk="1" fontAlgn="base" latinLnBrk="0" hangingPunct="1">
              <a:lnSpc>
                <a:spcPct val="120000"/>
              </a:lnSpc>
              <a:spcBef>
                <a:spcPct val="50000"/>
              </a:spcBef>
              <a:spcAft>
                <a:spcPct val="0"/>
              </a:spcAft>
              <a:buClr>
                <a:schemeClr val="bg2"/>
              </a:buClr>
              <a:buSzTx/>
              <a:buFont typeface="Wingdings" pitchFamily="2" charset="2"/>
              <a:buNone/>
              <a:tabLst/>
            </a:pPr>
            <a:r>
              <a:rPr kumimoji="1" lang="en-US" altLang="ja-JP" sz="1000" b="0" i="0" u="none" strike="noStrike" cap="none" normalizeH="0" baseline="0" dirty="0">
                <a:ln>
                  <a:noFill/>
                </a:ln>
                <a:solidFill>
                  <a:schemeClr val="accent2"/>
                </a:solidFill>
                <a:effectLst/>
                <a:latin typeface="Arial" charset="0"/>
                <a:ea typeface="ＭＳ Ｐゴシック" charset="-128"/>
              </a:rPr>
              <a:t>XXXX</a:t>
            </a:r>
            <a:endParaRPr kumimoji="1" lang="ja-JP" altLang="en-US" sz="1000" b="0" i="0" u="none" strike="noStrike" cap="none" normalizeH="0" baseline="0" dirty="0">
              <a:ln>
                <a:noFill/>
              </a:ln>
              <a:solidFill>
                <a:schemeClr val="accent2"/>
              </a:solidFill>
              <a:effectLst/>
              <a:latin typeface="Arial" charset="0"/>
              <a:ea typeface="ＭＳ Ｐゴシック" charset="-128"/>
            </a:endParaRPr>
          </a:p>
        </p:txBody>
      </p:sp>
      <p:sp>
        <p:nvSpPr>
          <p:cNvPr id="21" name="正方形/長方形 20"/>
          <p:cNvSpPr/>
          <p:nvPr/>
        </p:nvSpPr>
        <p:spPr bwMode="auto">
          <a:xfrm>
            <a:off x="2956462" y="2447366"/>
            <a:ext cx="4672248" cy="3035792"/>
          </a:xfrm>
          <a:prstGeom prst="rect">
            <a:avLst/>
          </a:prstGeom>
          <a:noFill/>
          <a:ln w="38100" cap="flat" cmpd="sng" algn="ctr">
            <a:solidFill>
              <a:schemeClr val="accent2"/>
            </a:solidFill>
            <a:prstDash val="dash"/>
            <a:round/>
            <a:headEnd type="none" w="med" len="med"/>
            <a:tailEnd type="none" w="med" len="med"/>
          </a:ln>
          <a:effectLst/>
        </p:spPr>
        <p:txBody>
          <a:bodyPr vert="horz" wrap="none" lIns="18000" tIns="18000" rIns="18000" bIns="18000" numCol="1" rtlCol="0" anchor="ctr" anchorCtr="0" compatLnSpc="1">
            <a:prstTxWarp prst="textNoShape">
              <a:avLst/>
            </a:prstTxWarp>
          </a:bodyPr>
          <a:lstStyle/>
          <a:p>
            <a:pPr marL="0" marR="0" indent="0" algn="ctr" defTabSz="914400" rtl="0" eaLnBrk="1" fontAlgn="base" latinLnBrk="0" hangingPunct="1">
              <a:lnSpc>
                <a:spcPct val="120000"/>
              </a:lnSpc>
              <a:spcBef>
                <a:spcPct val="50000"/>
              </a:spcBef>
              <a:spcAft>
                <a:spcPct val="0"/>
              </a:spcAft>
              <a:buClr>
                <a:schemeClr val="bg2"/>
              </a:buClr>
              <a:buSzTx/>
              <a:buFont typeface="Wingdings" pitchFamily="2" charset="2"/>
              <a:buNone/>
              <a:tabLst/>
            </a:pPr>
            <a:endParaRPr kumimoji="1" lang="ja-JP" altLang="en-US" sz="1000" b="0" i="0" u="none" strike="noStrike" cap="none" normalizeH="0" baseline="0">
              <a:ln>
                <a:noFill/>
              </a:ln>
              <a:solidFill>
                <a:srgbClr val="000000"/>
              </a:solidFill>
              <a:effectLst/>
              <a:latin typeface="Arial" charset="0"/>
              <a:ea typeface="ＭＳ Ｐゴシック" charset="-128"/>
            </a:endParaRPr>
          </a:p>
        </p:txBody>
      </p:sp>
      <p:sp>
        <p:nvSpPr>
          <p:cNvPr id="22" name="Rectangle 3"/>
          <p:cNvSpPr txBox="1">
            <a:spLocks noChangeArrowheads="1"/>
          </p:cNvSpPr>
          <p:nvPr/>
        </p:nvSpPr>
        <p:spPr bwMode="auto">
          <a:xfrm>
            <a:off x="6077623" y="2510331"/>
            <a:ext cx="1490643" cy="517065"/>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marL="266700" indent="-266700" algn="l" rtl="0" eaLnBrk="0" fontAlgn="base" hangingPunct="0">
              <a:lnSpc>
                <a:spcPct val="120000"/>
              </a:lnSpc>
              <a:spcBef>
                <a:spcPct val="30000"/>
              </a:spcBef>
              <a:spcAft>
                <a:spcPct val="0"/>
              </a:spcAft>
              <a:buClr>
                <a:schemeClr val="bg2"/>
              </a:buClr>
              <a:buFont typeface="Wingdings" pitchFamily="2" charset="2"/>
              <a:buChar char="n"/>
              <a:defRPr kumimoji="1" sz="1400">
                <a:solidFill>
                  <a:srgbClr val="000000"/>
                </a:solidFill>
                <a:latin typeface="+mn-lt"/>
                <a:ea typeface="+mn-ea"/>
                <a:cs typeface="+mn-cs"/>
              </a:defRPr>
            </a:lvl1pPr>
            <a:lvl2pPr marL="539750" indent="-271463" algn="l" rtl="0" eaLnBrk="0" fontAlgn="base" hangingPunct="0">
              <a:lnSpc>
                <a:spcPct val="120000"/>
              </a:lnSpc>
              <a:spcBef>
                <a:spcPct val="30000"/>
              </a:spcBef>
              <a:spcAft>
                <a:spcPct val="0"/>
              </a:spcAft>
              <a:buClr>
                <a:schemeClr val="bg2"/>
              </a:buClr>
              <a:buFont typeface="Wingdings" pitchFamily="2" charset="2"/>
              <a:buChar char="l"/>
              <a:defRPr kumimoji="1" sz="1200">
                <a:solidFill>
                  <a:srgbClr val="000000"/>
                </a:solidFill>
                <a:latin typeface="+mn-lt"/>
                <a:ea typeface="+mn-ea"/>
              </a:defRPr>
            </a:lvl2pPr>
            <a:lvl3pPr marL="812800" indent="-271463" algn="l" rtl="0" eaLnBrk="0" fontAlgn="base" hangingPunct="0">
              <a:lnSpc>
                <a:spcPct val="120000"/>
              </a:lnSpc>
              <a:spcBef>
                <a:spcPct val="30000"/>
              </a:spcBef>
              <a:spcAft>
                <a:spcPct val="0"/>
              </a:spcAft>
              <a:buClr>
                <a:schemeClr val="bg2"/>
              </a:buClr>
              <a:buFont typeface="ＭＳ Ｐゴシック" charset="-128"/>
              <a:buChar char="–"/>
              <a:defRPr sz="1200">
                <a:solidFill>
                  <a:srgbClr val="000000"/>
                </a:solidFill>
                <a:latin typeface="+mn-lt"/>
                <a:ea typeface="+mn-ea"/>
              </a:defRPr>
            </a:lvl3pPr>
            <a:lvl4pPr marL="1079500" indent="-265113" algn="l" rtl="0" eaLnBrk="0" fontAlgn="base" hangingPunct="0">
              <a:lnSpc>
                <a:spcPct val="120000"/>
              </a:lnSpc>
              <a:spcBef>
                <a:spcPct val="30000"/>
              </a:spcBef>
              <a:spcAft>
                <a:spcPct val="0"/>
              </a:spcAft>
              <a:buClr>
                <a:schemeClr val="bg2"/>
              </a:buClr>
              <a:buFont typeface="ＭＳ Ｐゴシック" charset="-128"/>
              <a:buChar char="–"/>
              <a:defRPr kumimoji="1" sz="1200">
                <a:solidFill>
                  <a:srgbClr val="000000"/>
                </a:solidFill>
                <a:latin typeface="+mn-lt"/>
                <a:ea typeface="+mn-ea"/>
              </a:defRPr>
            </a:lvl4pPr>
            <a:lvl5pPr marL="1968500" indent="-268288" algn="just" defTabSz="990600" rtl="0" eaLnBrk="0" fontAlgn="base" hangingPunct="0">
              <a:lnSpc>
                <a:spcPct val="120000"/>
              </a:lnSpc>
              <a:spcBef>
                <a:spcPct val="30000"/>
              </a:spcBef>
              <a:spcAft>
                <a:spcPct val="0"/>
              </a:spcAft>
              <a:buClr>
                <a:schemeClr val="bg2"/>
              </a:buClr>
              <a:buFont typeface="ＭＳ Ｐ明朝" charset="-128"/>
              <a:buChar char="–"/>
              <a:defRPr kumimoji="1" sz="1200">
                <a:solidFill>
                  <a:schemeClr val="tx1"/>
                </a:solidFill>
                <a:latin typeface="+mn-lt"/>
                <a:ea typeface="+mn-ea"/>
              </a:defRPr>
            </a:lvl5pPr>
            <a:lvl6pPr marL="2425700" indent="-268288" algn="just" defTabSz="990600" rtl="0" fontAlgn="base">
              <a:lnSpc>
                <a:spcPct val="120000"/>
              </a:lnSpc>
              <a:spcBef>
                <a:spcPct val="30000"/>
              </a:spcBef>
              <a:spcAft>
                <a:spcPct val="0"/>
              </a:spcAft>
              <a:buClr>
                <a:schemeClr val="bg2"/>
              </a:buClr>
              <a:buFont typeface="ＭＳ Ｐ明朝" charset="-128"/>
              <a:buChar char="–"/>
              <a:defRPr kumimoji="1" sz="1200">
                <a:solidFill>
                  <a:schemeClr val="tx1"/>
                </a:solidFill>
                <a:latin typeface="+mn-lt"/>
                <a:ea typeface="+mn-ea"/>
              </a:defRPr>
            </a:lvl6pPr>
            <a:lvl7pPr marL="2882900" indent="-268288" algn="just" defTabSz="990600" rtl="0" fontAlgn="base">
              <a:lnSpc>
                <a:spcPct val="120000"/>
              </a:lnSpc>
              <a:spcBef>
                <a:spcPct val="30000"/>
              </a:spcBef>
              <a:spcAft>
                <a:spcPct val="0"/>
              </a:spcAft>
              <a:buClr>
                <a:schemeClr val="bg2"/>
              </a:buClr>
              <a:buFont typeface="ＭＳ Ｐ明朝" charset="-128"/>
              <a:buChar char="–"/>
              <a:defRPr kumimoji="1" sz="1200">
                <a:solidFill>
                  <a:schemeClr val="tx1"/>
                </a:solidFill>
                <a:latin typeface="+mn-lt"/>
                <a:ea typeface="+mn-ea"/>
              </a:defRPr>
            </a:lvl7pPr>
            <a:lvl8pPr marL="3340100" indent="-268288" algn="just" defTabSz="990600" rtl="0" fontAlgn="base">
              <a:lnSpc>
                <a:spcPct val="120000"/>
              </a:lnSpc>
              <a:spcBef>
                <a:spcPct val="30000"/>
              </a:spcBef>
              <a:spcAft>
                <a:spcPct val="0"/>
              </a:spcAft>
              <a:buClr>
                <a:schemeClr val="bg2"/>
              </a:buClr>
              <a:buFont typeface="ＭＳ Ｐ明朝" charset="-128"/>
              <a:buChar char="–"/>
              <a:defRPr kumimoji="1" sz="1200">
                <a:solidFill>
                  <a:schemeClr val="tx1"/>
                </a:solidFill>
                <a:latin typeface="+mn-lt"/>
                <a:ea typeface="+mn-ea"/>
              </a:defRPr>
            </a:lvl8pPr>
            <a:lvl9pPr marL="3797300" indent="-268288" algn="just" defTabSz="990600" rtl="0" fontAlgn="base">
              <a:lnSpc>
                <a:spcPct val="120000"/>
              </a:lnSpc>
              <a:spcBef>
                <a:spcPct val="30000"/>
              </a:spcBef>
              <a:spcAft>
                <a:spcPct val="0"/>
              </a:spcAft>
              <a:buClr>
                <a:schemeClr val="bg2"/>
              </a:buClr>
              <a:buFont typeface="ＭＳ Ｐ明朝" charset="-128"/>
              <a:buChar char="–"/>
              <a:defRPr kumimoji="1" sz="1200">
                <a:solidFill>
                  <a:schemeClr val="tx1"/>
                </a:solidFill>
                <a:latin typeface="+mn-lt"/>
                <a:ea typeface="+mn-ea"/>
              </a:defRPr>
            </a:lvl9pPr>
          </a:lstStyle>
          <a:p>
            <a:pPr marL="0" indent="0" algn="r" eaLnBrk="1" hangingPunct="1">
              <a:spcBef>
                <a:spcPts val="0"/>
              </a:spcBef>
              <a:spcAft>
                <a:spcPts val="0"/>
              </a:spcAft>
              <a:buClr>
                <a:srgbClr val="5A5A5A"/>
              </a:buClr>
              <a:buSzPct val="100000"/>
              <a:buNone/>
            </a:pPr>
            <a:r>
              <a:rPr lang="ja-JP" altLang="en-US" b="1" kern="0" dirty="0">
                <a:solidFill>
                  <a:schemeClr val="accent2"/>
                </a:solidFill>
                <a:latin typeface="Meiryo UI" panose="020B0604030504040204" pitchFamily="50" charset="-128"/>
                <a:ea typeface="Meiryo UI" panose="020B0604030504040204" pitchFamily="50" charset="-128"/>
              </a:rPr>
              <a:t>補助事業期間中の</a:t>
            </a:r>
            <a:endParaRPr lang="en-US" altLang="ja-JP" b="1" kern="0" dirty="0">
              <a:solidFill>
                <a:schemeClr val="accent2"/>
              </a:solidFill>
              <a:latin typeface="Meiryo UI" panose="020B0604030504040204" pitchFamily="50" charset="-128"/>
              <a:ea typeface="Meiryo UI" panose="020B0604030504040204" pitchFamily="50" charset="-128"/>
            </a:endParaRPr>
          </a:p>
          <a:p>
            <a:pPr marL="0" indent="0" algn="r" eaLnBrk="1" hangingPunct="1">
              <a:spcBef>
                <a:spcPts val="0"/>
              </a:spcBef>
              <a:spcAft>
                <a:spcPts val="0"/>
              </a:spcAft>
              <a:buClr>
                <a:srgbClr val="5A5A5A"/>
              </a:buClr>
              <a:buSzPct val="100000"/>
              <a:buNone/>
            </a:pPr>
            <a:r>
              <a:rPr lang="ja-JP" altLang="en-US" b="1" kern="0" dirty="0">
                <a:solidFill>
                  <a:schemeClr val="accent2"/>
                </a:solidFill>
                <a:latin typeface="Meiryo UI" panose="020B0604030504040204" pitchFamily="50" charset="-128"/>
                <a:ea typeface="Meiryo UI" panose="020B0604030504040204" pitchFamily="50" charset="-128"/>
              </a:rPr>
              <a:t>実施事項</a:t>
            </a:r>
          </a:p>
        </p:txBody>
      </p:sp>
      <p:sp>
        <p:nvSpPr>
          <p:cNvPr id="26" name="ホームベース 9">
            <a:extLst>
              <a:ext uri="{FF2B5EF4-FFF2-40B4-BE49-F238E27FC236}">
                <a16:creationId xmlns:a16="http://schemas.microsoft.com/office/drawing/2014/main" id="{4E27A310-01D6-466A-B704-5A4374BACECE}"/>
              </a:ext>
            </a:extLst>
          </p:cNvPr>
          <p:cNvSpPr/>
          <p:nvPr/>
        </p:nvSpPr>
        <p:spPr bwMode="auto">
          <a:xfrm>
            <a:off x="4212427" y="4190727"/>
            <a:ext cx="1025202" cy="331788"/>
          </a:xfrm>
          <a:prstGeom prst="homePlate">
            <a:avLst/>
          </a:prstGeom>
          <a:solidFill>
            <a:schemeClr val="accent5"/>
          </a:solidFill>
          <a:ln w="12700" cap="flat" cmpd="sng" algn="ctr">
            <a:noFill/>
            <a:prstDash val="solid"/>
            <a:round/>
            <a:headEnd type="none" w="med" len="med"/>
            <a:tailEnd type="none" w="med" len="med"/>
          </a:ln>
          <a:effectLst/>
        </p:spPr>
        <p:txBody>
          <a:bodyPr vert="horz" wrap="none" lIns="18000" tIns="18000" rIns="18000" bIns="18000" numCol="1" rtlCol="0" anchor="ctr" anchorCtr="0" compatLnSpc="1">
            <a:prstTxWarp prst="textNoShape">
              <a:avLst/>
            </a:prstTxWarp>
          </a:bodyPr>
          <a:lstStyle/>
          <a:p>
            <a:pPr marL="0" marR="0" indent="0" algn="ctr" defTabSz="914400" rtl="0" eaLnBrk="1" fontAlgn="base" latinLnBrk="0" hangingPunct="1">
              <a:lnSpc>
                <a:spcPct val="120000"/>
              </a:lnSpc>
              <a:spcBef>
                <a:spcPct val="50000"/>
              </a:spcBef>
              <a:spcAft>
                <a:spcPct val="0"/>
              </a:spcAft>
              <a:buClr>
                <a:schemeClr val="bg2"/>
              </a:buClr>
              <a:buSzTx/>
              <a:buFont typeface="Wingdings" pitchFamily="2" charset="2"/>
              <a:buNone/>
              <a:tabLst/>
            </a:pPr>
            <a:r>
              <a:rPr kumimoji="1" lang="en-US" altLang="ja-JP" sz="1000" b="0" i="0" u="none" strike="noStrike" cap="none" normalizeH="0" baseline="0" dirty="0">
                <a:ln>
                  <a:noFill/>
                </a:ln>
                <a:solidFill>
                  <a:schemeClr val="accent2"/>
                </a:solidFill>
                <a:effectLst/>
                <a:latin typeface="Arial" charset="0"/>
                <a:ea typeface="ＭＳ Ｐゴシック" charset="-128"/>
              </a:rPr>
              <a:t>XXXX</a:t>
            </a:r>
            <a:endParaRPr kumimoji="1" lang="ja-JP" altLang="en-US" sz="1000" b="0" i="0" u="none" strike="noStrike" cap="none" normalizeH="0" baseline="0" dirty="0">
              <a:ln>
                <a:noFill/>
              </a:ln>
              <a:solidFill>
                <a:schemeClr val="accent2"/>
              </a:solidFill>
              <a:effectLst/>
              <a:latin typeface="Arial" charset="0"/>
              <a:ea typeface="ＭＳ Ｐゴシック" charset="-128"/>
            </a:endParaRPr>
          </a:p>
        </p:txBody>
      </p:sp>
      <p:sp>
        <p:nvSpPr>
          <p:cNvPr id="27" name="ホームベース 12">
            <a:extLst>
              <a:ext uri="{FF2B5EF4-FFF2-40B4-BE49-F238E27FC236}">
                <a16:creationId xmlns:a16="http://schemas.microsoft.com/office/drawing/2014/main" id="{4BF0A0CD-B1DF-4C79-82C6-FCA8050A58DB}"/>
              </a:ext>
            </a:extLst>
          </p:cNvPr>
          <p:cNvSpPr/>
          <p:nvPr/>
        </p:nvSpPr>
        <p:spPr bwMode="auto">
          <a:xfrm>
            <a:off x="7628710" y="5780108"/>
            <a:ext cx="1861365" cy="331788"/>
          </a:xfrm>
          <a:prstGeom prst="homePlate">
            <a:avLst/>
          </a:prstGeom>
          <a:solidFill>
            <a:schemeClr val="accent5"/>
          </a:solidFill>
          <a:ln w="12700" cap="flat" cmpd="sng" algn="ctr">
            <a:noFill/>
            <a:prstDash val="solid"/>
            <a:round/>
            <a:headEnd type="none" w="med" len="med"/>
            <a:tailEnd type="none" w="med" len="med"/>
          </a:ln>
          <a:effectLst/>
        </p:spPr>
        <p:txBody>
          <a:bodyPr vert="horz" wrap="none" lIns="18000" tIns="18000" rIns="18000" bIns="18000" numCol="1" rtlCol="0" anchor="ctr" anchorCtr="0" compatLnSpc="1">
            <a:prstTxWarp prst="textNoShape">
              <a:avLst/>
            </a:prstTxWarp>
          </a:bodyPr>
          <a:lstStyle/>
          <a:p>
            <a:pPr marL="0" marR="0" indent="0" algn="ctr" defTabSz="914400" rtl="0" eaLnBrk="1" fontAlgn="base" latinLnBrk="0" hangingPunct="1">
              <a:lnSpc>
                <a:spcPct val="120000"/>
              </a:lnSpc>
              <a:spcBef>
                <a:spcPct val="50000"/>
              </a:spcBef>
              <a:spcAft>
                <a:spcPct val="0"/>
              </a:spcAft>
              <a:buClr>
                <a:schemeClr val="bg2"/>
              </a:buClr>
              <a:buSzTx/>
              <a:buFont typeface="Wingdings" pitchFamily="2" charset="2"/>
              <a:buNone/>
              <a:tabLst/>
            </a:pPr>
            <a:r>
              <a:rPr kumimoji="1" lang="en-US" altLang="ja-JP" sz="1000" b="0" i="0" u="none" strike="noStrike" cap="none" normalizeH="0" baseline="0" dirty="0">
                <a:ln>
                  <a:noFill/>
                </a:ln>
                <a:solidFill>
                  <a:schemeClr val="accent2"/>
                </a:solidFill>
                <a:effectLst/>
                <a:latin typeface="Arial" charset="0"/>
                <a:ea typeface="ＭＳ Ｐゴシック" charset="-128"/>
              </a:rPr>
              <a:t>XXXX</a:t>
            </a:r>
            <a:endParaRPr kumimoji="1" lang="ja-JP" altLang="en-US" sz="1000" b="0" i="0" u="none" strike="noStrike" cap="none" normalizeH="0" baseline="0" dirty="0">
              <a:ln>
                <a:noFill/>
              </a:ln>
              <a:solidFill>
                <a:schemeClr val="accent2"/>
              </a:solidFill>
              <a:effectLst/>
              <a:latin typeface="Arial" charset="0"/>
              <a:ea typeface="ＭＳ Ｐゴシック" charset="-128"/>
            </a:endParaRPr>
          </a:p>
        </p:txBody>
      </p:sp>
      <p:sp>
        <p:nvSpPr>
          <p:cNvPr id="33" name="ホームベース 9">
            <a:extLst>
              <a:ext uri="{FF2B5EF4-FFF2-40B4-BE49-F238E27FC236}">
                <a16:creationId xmlns:a16="http://schemas.microsoft.com/office/drawing/2014/main" id="{4E27A310-01D6-466A-B704-5A4374BACECE}"/>
              </a:ext>
            </a:extLst>
          </p:cNvPr>
          <p:cNvSpPr/>
          <p:nvPr/>
        </p:nvSpPr>
        <p:spPr bwMode="auto">
          <a:xfrm>
            <a:off x="6497680" y="4916191"/>
            <a:ext cx="1131029" cy="331788"/>
          </a:xfrm>
          <a:prstGeom prst="homePlate">
            <a:avLst/>
          </a:prstGeom>
          <a:solidFill>
            <a:schemeClr val="accent5"/>
          </a:solidFill>
          <a:ln w="12700" cap="flat" cmpd="sng" algn="ctr">
            <a:noFill/>
            <a:prstDash val="solid"/>
            <a:round/>
            <a:headEnd type="none" w="med" len="med"/>
            <a:tailEnd type="none" w="med" len="med"/>
          </a:ln>
          <a:effectLst/>
        </p:spPr>
        <p:txBody>
          <a:bodyPr vert="horz" wrap="none" lIns="18000" tIns="18000" rIns="18000" bIns="18000" numCol="1" rtlCol="0" anchor="ctr" anchorCtr="0" compatLnSpc="1">
            <a:prstTxWarp prst="textNoShape">
              <a:avLst/>
            </a:prstTxWarp>
          </a:bodyPr>
          <a:lstStyle/>
          <a:p>
            <a:pPr marL="0" marR="0" indent="0" algn="ctr" defTabSz="914400" rtl="0" eaLnBrk="1" fontAlgn="base" latinLnBrk="0" hangingPunct="1">
              <a:lnSpc>
                <a:spcPct val="120000"/>
              </a:lnSpc>
              <a:spcBef>
                <a:spcPct val="50000"/>
              </a:spcBef>
              <a:spcAft>
                <a:spcPct val="0"/>
              </a:spcAft>
              <a:buClr>
                <a:schemeClr val="bg2"/>
              </a:buClr>
              <a:buSzTx/>
              <a:buFont typeface="Wingdings" pitchFamily="2" charset="2"/>
              <a:buNone/>
              <a:tabLst/>
            </a:pPr>
            <a:r>
              <a:rPr kumimoji="1" lang="en-US" altLang="ja-JP" sz="1000" b="0" i="0" u="none" strike="noStrike" cap="none" normalizeH="0" baseline="0" dirty="0">
                <a:ln>
                  <a:noFill/>
                </a:ln>
                <a:solidFill>
                  <a:schemeClr val="accent2"/>
                </a:solidFill>
                <a:effectLst/>
                <a:latin typeface="Arial" charset="0"/>
                <a:ea typeface="ＭＳ Ｐゴシック" charset="-128"/>
              </a:rPr>
              <a:t>XXXX</a:t>
            </a:r>
            <a:endParaRPr kumimoji="1" lang="ja-JP" altLang="en-US" sz="1000" b="0" i="0" u="none" strike="noStrike" cap="none" normalizeH="0" baseline="0" dirty="0">
              <a:ln>
                <a:noFill/>
              </a:ln>
              <a:solidFill>
                <a:schemeClr val="accent2"/>
              </a:solidFill>
              <a:effectLst/>
              <a:latin typeface="Arial" charset="0"/>
              <a:ea typeface="ＭＳ Ｐゴシック" charset="-128"/>
            </a:endParaRPr>
          </a:p>
        </p:txBody>
      </p:sp>
      <p:sp>
        <p:nvSpPr>
          <p:cNvPr id="32" name="四角形吹き出し 9">
            <a:extLst>
              <a:ext uri="{FF2B5EF4-FFF2-40B4-BE49-F238E27FC236}">
                <a16:creationId xmlns:a16="http://schemas.microsoft.com/office/drawing/2014/main" id="{0C4142CB-C12F-41EF-B196-AAFC2EBA44B3}"/>
              </a:ext>
            </a:extLst>
          </p:cNvPr>
          <p:cNvSpPr/>
          <p:nvPr/>
        </p:nvSpPr>
        <p:spPr bwMode="auto">
          <a:xfrm>
            <a:off x="5021309" y="5656694"/>
            <a:ext cx="2430131" cy="595582"/>
          </a:xfrm>
          <a:prstGeom prst="wedgeRectCallout">
            <a:avLst>
              <a:gd name="adj1" fmla="val 58877"/>
              <a:gd name="adj2" fmla="val -11325"/>
            </a:avLst>
          </a:prstGeom>
          <a:solidFill>
            <a:schemeClr val="bg1"/>
          </a:solidFill>
          <a:ln w="12700" cap="flat" cmpd="sng" algn="ctr">
            <a:solidFill>
              <a:srgbClr val="FF0000"/>
            </a:solidFill>
            <a:prstDash val="solid"/>
            <a:round/>
            <a:headEnd type="none" w="med" len="med"/>
            <a:tailEnd type="none" w="med" len="med"/>
          </a:ln>
          <a:effectLst/>
        </p:spPr>
        <p:txBody>
          <a:bodyPr vert="horz" wrap="none" lIns="18000" tIns="18000" rIns="18000" bIns="18000" numCol="1" rtlCol="0" anchor="ctr" anchorCtr="0" compatLnSpc="1">
            <a:prstTxWarp prst="textNoShape">
              <a:avLst/>
            </a:prstTxWarp>
          </a:bodyPr>
          <a:lstStyle/>
          <a:p>
            <a:pPr>
              <a:spcBef>
                <a:spcPts val="0"/>
              </a:spcBef>
            </a:pPr>
            <a:r>
              <a:rPr lang="ja-JP" altLang="en-US" dirty="0">
                <a:solidFill>
                  <a:srgbClr val="FF0000"/>
                </a:solidFill>
                <a:latin typeface="Meiryo UI" panose="020B0604030504040204" pitchFamily="50" charset="-128"/>
                <a:ea typeface="Meiryo UI" panose="020B0604030504040204" pitchFamily="50" charset="-128"/>
                <a:sym typeface="Meiryo UI" panose="020B0604030504040204" pitchFamily="50" charset="-128"/>
              </a:rPr>
              <a:t>全項目が補助事業期間内に完了しない場合、</a:t>
            </a:r>
            <a:endParaRPr lang="en-US" altLang="ja-JP" dirty="0">
              <a:solidFill>
                <a:srgbClr val="FF0000"/>
              </a:solidFill>
              <a:latin typeface="Meiryo UI" panose="020B0604030504040204" pitchFamily="50" charset="-128"/>
              <a:ea typeface="Meiryo UI" panose="020B0604030504040204" pitchFamily="50" charset="-128"/>
              <a:sym typeface="Meiryo UI" panose="020B0604030504040204" pitchFamily="50" charset="-128"/>
            </a:endParaRPr>
          </a:p>
          <a:p>
            <a:pPr>
              <a:spcBef>
                <a:spcPts val="0"/>
              </a:spcBef>
            </a:pPr>
            <a:r>
              <a:rPr lang="en-US" altLang="ja-JP" dirty="0">
                <a:solidFill>
                  <a:srgbClr val="FF0000"/>
                </a:solidFill>
                <a:latin typeface="Meiryo UI" panose="020B0604030504040204" pitchFamily="50" charset="-128"/>
                <a:ea typeface="Meiryo UI" panose="020B0604030504040204" pitchFamily="50" charset="-128"/>
                <a:sym typeface="Meiryo UI" panose="020B0604030504040204" pitchFamily="50" charset="-128"/>
              </a:rPr>
              <a:t>2026</a:t>
            </a:r>
            <a:r>
              <a:rPr lang="ja-JP" altLang="en-US" dirty="0">
                <a:solidFill>
                  <a:srgbClr val="FF0000"/>
                </a:solidFill>
                <a:latin typeface="Meiryo UI" panose="020B0604030504040204" pitchFamily="50" charset="-128"/>
                <a:ea typeface="Meiryo UI" panose="020B0604030504040204" pitchFamily="50" charset="-128"/>
                <a:sym typeface="Meiryo UI" panose="020B0604030504040204" pitchFamily="50" charset="-128"/>
              </a:rPr>
              <a:t>年</a:t>
            </a:r>
            <a:r>
              <a:rPr lang="en-US" altLang="ja-JP" dirty="0">
                <a:solidFill>
                  <a:srgbClr val="FF0000"/>
                </a:solidFill>
                <a:latin typeface="Meiryo UI" panose="020B0604030504040204" pitchFamily="50" charset="-128"/>
                <a:ea typeface="Meiryo UI" panose="020B0604030504040204" pitchFamily="50" charset="-128"/>
                <a:sym typeface="Meiryo UI" panose="020B0604030504040204" pitchFamily="50" charset="-128"/>
              </a:rPr>
              <a:t>4</a:t>
            </a:r>
            <a:r>
              <a:rPr lang="ja-JP" altLang="en-US" dirty="0">
                <a:solidFill>
                  <a:srgbClr val="FF0000"/>
                </a:solidFill>
                <a:latin typeface="Meiryo UI" panose="020B0604030504040204" pitchFamily="50" charset="-128"/>
                <a:ea typeface="Meiryo UI" panose="020B0604030504040204" pitchFamily="50" charset="-128"/>
                <a:sym typeface="Meiryo UI" panose="020B0604030504040204" pitchFamily="50" charset="-128"/>
              </a:rPr>
              <a:t>月以降にも記載してください。</a:t>
            </a:r>
            <a:endParaRPr lang="en-US" altLang="ja-JP" dirty="0">
              <a:solidFill>
                <a:srgbClr val="FF0000"/>
              </a:solidFill>
              <a:latin typeface="Meiryo UI" panose="020B0604030504040204" pitchFamily="50" charset="-128"/>
              <a:ea typeface="Meiryo UI" panose="020B0604030504040204" pitchFamily="50" charset="-128"/>
              <a:sym typeface="Meiryo UI" panose="020B0604030504040204" pitchFamily="50" charset="-128"/>
            </a:endParaRPr>
          </a:p>
        </p:txBody>
      </p:sp>
      <p:sp>
        <p:nvSpPr>
          <p:cNvPr id="20" name="ホームベース 9">
            <a:extLst>
              <a:ext uri="{FF2B5EF4-FFF2-40B4-BE49-F238E27FC236}">
                <a16:creationId xmlns:a16="http://schemas.microsoft.com/office/drawing/2014/main" id="{556522BC-CB96-4DDB-BCF7-669422F1032C}"/>
              </a:ext>
            </a:extLst>
          </p:cNvPr>
          <p:cNvSpPr/>
          <p:nvPr/>
        </p:nvSpPr>
        <p:spPr bwMode="auto">
          <a:xfrm>
            <a:off x="5237629" y="4916191"/>
            <a:ext cx="1216323" cy="331788"/>
          </a:xfrm>
          <a:prstGeom prst="homePlate">
            <a:avLst/>
          </a:prstGeom>
          <a:solidFill>
            <a:schemeClr val="accent5"/>
          </a:solidFill>
          <a:ln w="12700" cap="flat" cmpd="sng" algn="ctr">
            <a:noFill/>
            <a:prstDash val="solid"/>
            <a:round/>
            <a:headEnd type="none" w="med" len="med"/>
            <a:tailEnd type="none" w="med" len="med"/>
          </a:ln>
          <a:effectLst/>
        </p:spPr>
        <p:txBody>
          <a:bodyPr vert="horz" wrap="none" lIns="18000" tIns="18000" rIns="18000" bIns="18000" numCol="1" rtlCol="0" anchor="ctr" anchorCtr="0" compatLnSpc="1">
            <a:prstTxWarp prst="textNoShape">
              <a:avLst/>
            </a:prstTxWarp>
          </a:bodyPr>
          <a:lstStyle/>
          <a:p>
            <a:pPr marL="0" marR="0" indent="0" algn="ctr" defTabSz="914400" rtl="0" eaLnBrk="1" fontAlgn="base" latinLnBrk="0" hangingPunct="1">
              <a:lnSpc>
                <a:spcPct val="120000"/>
              </a:lnSpc>
              <a:spcBef>
                <a:spcPct val="50000"/>
              </a:spcBef>
              <a:spcAft>
                <a:spcPct val="0"/>
              </a:spcAft>
              <a:buClr>
                <a:schemeClr val="bg2"/>
              </a:buClr>
              <a:buSzTx/>
              <a:buFont typeface="Wingdings" pitchFamily="2" charset="2"/>
              <a:buNone/>
              <a:tabLst/>
            </a:pPr>
            <a:r>
              <a:rPr kumimoji="1" lang="en-US" altLang="ja-JP" sz="1000" b="0" i="0" u="none" strike="noStrike" cap="none" normalizeH="0" baseline="0" dirty="0">
                <a:ln>
                  <a:noFill/>
                </a:ln>
                <a:solidFill>
                  <a:schemeClr val="accent2"/>
                </a:solidFill>
                <a:effectLst/>
                <a:latin typeface="Arial" charset="0"/>
                <a:ea typeface="ＭＳ Ｐゴシック" charset="-128"/>
              </a:rPr>
              <a:t>XXXX</a:t>
            </a:r>
            <a:endParaRPr kumimoji="1" lang="ja-JP" altLang="en-US" sz="1000" b="0" i="0" u="none" strike="noStrike" cap="none" normalizeH="0" baseline="0" dirty="0">
              <a:ln>
                <a:noFill/>
              </a:ln>
              <a:solidFill>
                <a:schemeClr val="accent2"/>
              </a:solidFill>
              <a:effectLst/>
              <a:latin typeface="Arial" charset="0"/>
              <a:ea typeface="ＭＳ Ｐゴシック" charset="-128"/>
            </a:endParaRPr>
          </a:p>
        </p:txBody>
      </p:sp>
      <p:sp>
        <p:nvSpPr>
          <p:cNvPr id="29" name="四角形吹き出し 9">
            <a:extLst>
              <a:ext uri="{FF2B5EF4-FFF2-40B4-BE49-F238E27FC236}">
                <a16:creationId xmlns:a16="http://schemas.microsoft.com/office/drawing/2014/main" id="{CC224162-B5E5-41B5-ACE7-6A7353141AE3}"/>
              </a:ext>
            </a:extLst>
          </p:cNvPr>
          <p:cNvSpPr/>
          <p:nvPr/>
        </p:nvSpPr>
        <p:spPr bwMode="auto">
          <a:xfrm>
            <a:off x="1957947" y="4676357"/>
            <a:ext cx="3680851" cy="453600"/>
          </a:xfrm>
          <a:prstGeom prst="wedgeRectCallout">
            <a:avLst>
              <a:gd name="adj1" fmla="val -58113"/>
              <a:gd name="adj2" fmla="val -52707"/>
            </a:avLst>
          </a:prstGeom>
          <a:solidFill>
            <a:schemeClr val="bg1"/>
          </a:solidFill>
          <a:ln w="12700" cap="flat" cmpd="sng" algn="ctr">
            <a:solidFill>
              <a:srgbClr val="FF0000"/>
            </a:solidFill>
            <a:prstDash val="solid"/>
            <a:round/>
            <a:headEnd type="none" w="med" len="med"/>
            <a:tailEnd type="none" w="med" len="med"/>
          </a:ln>
          <a:effectLst/>
        </p:spPr>
        <p:txBody>
          <a:bodyPr vert="horz" wrap="none" lIns="18000" tIns="18000" rIns="18000" bIns="18000" numCol="1" rtlCol="0" anchor="ctr" anchorCtr="0" compatLnSpc="1">
            <a:prstTxWarp prst="textNoShape">
              <a:avLst/>
            </a:prstTxWarp>
          </a:bodyPr>
          <a:lstStyle/>
          <a:p>
            <a:pPr>
              <a:spcBef>
                <a:spcPts val="0"/>
              </a:spcBef>
            </a:pPr>
            <a:r>
              <a:rPr lang="ja-JP" altLang="en-US" dirty="0">
                <a:solidFill>
                  <a:srgbClr val="FF0000"/>
                </a:solidFill>
                <a:latin typeface="Meiryo UI" panose="020B0604030504040204" pitchFamily="50" charset="-128"/>
                <a:ea typeface="Meiryo UI" panose="020B0604030504040204" pitchFamily="50" charset="-128"/>
                <a:sym typeface="Meiryo UI" panose="020B0604030504040204" pitchFamily="50" charset="-128"/>
              </a:rPr>
              <a:t>実証ステップやタスクが分かるように線表等にて説明してください。</a:t>
            </a:r>
            <a:endParaRPr lang="en-US" altLang="ja-JP" dirty="0">
              <a:solidFill>
                <a:srgbClr val="FF0000"/>
              </a:solidFill>
              <a:latin typeface="Meiryo UI" panose="020B0604030504040204" pitchFamily="50" charset="-128"/>
              <a:ea typeface="Meiryo UI" panose="020B0604030504040204" pitchFamily="50" charset="-128"/>
              <a:sym typeface="Meiryo UI" panose="020B0604030504040204" pitchFamily="50" charset="-128"/>
            </a:endParaRPr>
          </a:p>
          <a:p>
            <a:pPr>
              <a:spcBef>
                <a:spcPts val="0"/>
              </a:spcBef>
            </a:pPr>
            <a:r>
              <a:rPr lang="ja-JP" altLang="en-US" dirty="0">
                <a:solidFill>
                  <a:srgbClr val="FF0000"/>
                </a:solidFill>
                <a:latin typeface="Meiryo UI" panose="020B0604030504040204" pitchFamily="50" charset="-128"/>
                <a:ea typeface="Meiryo UI" panose="020B0604030504040204" pitchFamily="50" charset="-128"/>
                <a:sym typeface="Meiryo UI" panose="020B0604030504040204" pitchFamily="50" charset="-128"/>
              </a:rPr>
              <a:t>項目名（「①システム構築」・・・）は適宜変更ください。</a:t>
            </a:r>
            <a:endParaRPr lang="en-US" altLang="ja-JP" dirty="0">
              <a:solidFill>
                <a:srgbClr val="FF0000"/>
              </a:solidFill>
              <a:latin typeface="Meiryo UI" panose="020B0604030504040204" pitchFamily="50" charset="-128"/>
              <a:ea typeface="Meiryo UI" panose="020B0604030504040204" pitchFamily="50" charset="-128"/>
              <a:sym typeface="Meiryo UI" panose="020B0604030504040204" pitchFamily="50" charset="-128"/>
            </a:endParaRPr>
          </a:p>
        </p:txBody>
      </p:sp>
      <p:sp>
        <p:nvSpPr>
          <p:cNvPr id="34" name="四角形吹き出し 9">
            <a:extLst>
              <a:ext uri="{FF2B5EF4-FFF2-40B4-BE49-F238E27FC236}">
                <a16:creationId xmlns:a16="http://schemas.microsoft.com/office/drawing/2014/main" id="{CC224162-B5E5-41B5-ACE7-6A7353141AE3}"/>
              </a:ext>
            </a:extLst>
          </p:cNvPr>
          <p:cNvSpPr/>
          <p:nvPr/>
        </p:nvSpPr>
        <p:spPr bwMode="auto">
          <a:xfrm>
            <a:off x="1957947" y="5203094"/>
            <a:ext cx="3680851" cy="453600"/>
          </a:xfrm>
          <a:prstGeom prst="wedgeRectCallout">
            <a:avLst>
              <a:gd name="adj1" fmla="val -58113"/>
              <a:gd name="adj2" fmla="val -52707"/>
            </a:avLst>
          </a:prstGeom>
          <a:solidFill>
            <a:schemeClr val="bg1"/>
          </a:solidFill>
          <a:ln w="12700" cap="flat" cmpd="sng" algn="ctr">
            <a:solidFill>
              <a:srgbClr val="FF0000"/>
            </a:solidFill>
            <a:prstDash val="solid"/>
            <a:round/>
            <a:headEnd type="none" w="med" len="med"/>
            <a:tailEnd type="none" w="med" len="med"/>
          </a:ln>
          <a:effectLst/>
        </p:spPr>
        <p:txBody>
          <a:bodyPr vert="horz" wrap="none" lIns="18000" tIns="18000" rIns="18000" bIns="18000" numCol="1" rtlCol="0" anchor="ctr" anchorCtr="0" compatLnSpc="1">
            <a:prstTxWarp prst="textNoShape">
              <a:avLst/>
            </a:prstTxWarp>
          </a:bodyPr>
          <a:lstStyle/>
          <a:p>
            <a:pPr>
              <a:spcBef>
                <a:spcPts val="0"/>
              </a:spcBef>
            </a:pPr>
            <a:r>
              <a:rPr lang="ja-JP" altLang="en-US" dirty="0">
                <a:solidFill>
                  <a:srgbClr val="FF0000"/>
                </a:solidFill>
                <a:latin typeface="Meiryo UI" panose="020B0604030504040204" pitchFamily="50" charset="-128"/>
                <a:ea typeface="Meiryo UI" panose="020B0604030504040204" pitchFamily="50" charset="-128"/>
              </a:rPr>
              <a:t>実施項目に記載した「実施項目」と一致させてください。</a:t>
            </a:r>
            <a:endParaRPr lang="en-US" altLang="ja-JP" dirty="0">
              <a:solidFill>
                <a:srgbClr val="FF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8092251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オブジェクト 1" hidden="1"/>
          <p:cNvGraphicFramePr>
            <a:graphicFrameLocks noChangeAspect="1"/>
          </p:cNvGraphicFramePr>
          <p:nvPr>
            <p:custDataLst>
              <p:tags r:id="rId1"/>
            </p:custDataLst>
            <p:extLst>
              <p:ext uri="{D42A27DB-BD31-4B8C-83A1-F6EECF244321}">
                <p14:modId xmlns:p14="http://schemas.microsoft.com/office/powerpoint/2010/main" val="137039620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4" imgW="554" imgH="551" progId="TCLayout.ActiveDocument.1">
                  <p:embed/>
                </p:oleObj>
              </mc:Choice>
              <mc:Fallback>
                <p:oleObj name="think-cell スライド" r:id="rId4" imgW="554" imgH="551" progId="TCLayout.ActiveDocument.1">
                  <p:embed/>
                  <p:pic>
                    <p:nvPicPr>
                      <p:cNvPr id="2" name="オブジェクト 1"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9219" name="Rectangle 2"/>
          <p:cNvSpPr>
            <a:spLocks noGrp="1" noChangeArrowheads="1"/>
          </p:cNvSpPr>
          <p:nvPr>
            <p:ph type="title"/>
          </p:nvPr>
        </p:nvSpPr>
        <p:spPr>
          <a:xfrm>
            <a:off x="406400" y="662087"/>
            <a:ext cx="9061450" cy="307777"/>
          </a:xfrm>
          <a:noFill/>
          <a:ln w="9525">
            <a:noFill/>
            <a:miter lim="800000"/>
            <a:headEnd/>
            <a:tailEnd/>
          </a:ln>
        </p:spPr>
        <p:txBody>
          <a:bodyPr vert="horz" wrap="square" lIns="0" tIns="0" rIns="0" bIns="0" numCol="1" anchor="ctr" anchorCtr="0" compatLnSpc="1">
            <a:prstTxWarp prst="textNoShape">
              <a:avLst/>
            </a:prstTxWarp>
            <a:spAutoFit/>
          </a:bodyPr>
          <a:lstStyle/>
          <a:p>
            <a:pPr eaLnBrk="1" hangingPunct="1"/>
            <a:r>
              <a:rPr lang="ja-JP" altLang="en-US" dirty="0">
                <a:solidFill>
                  <a:schemeClr val="tx1"/>
                </a:solidFill>
                <a:latin typeface="Meiryo UI" panose="020B0604030504040204" pitchFamily="50" charset="-128"/>
                <a:ea typeface="Meiryo UI" panose="020B0604030504040204" pitchFamily="50" charset="-128"/>
                <a:sym typeface="Meiryo UI" panose="020B0604030504040204" pitchFamily="50" charset="-128"/>
              </a:rPr>
              <a:t>２－</a:t>
            </a:r>
            <a:r>
              <a:rPr lang="en-US" altLang="ja-JP" dirty="0">
                <a:solidFill>
                  <a:schemeClr val="tx1"/>
                </a:solidFill>
                <a:latin typeface="Meiryo UI" panose="020B0604030504040204" pitchFamily="50" charset="-128"/>
                <a:ea typeface="Meiryo UI" panose="020B0604030504040204" pitchFamily="50" charset="-128"/>
                <a:sym typeface="Meiryo UI" panose="020B0604030504040204" pitchFamily="50" charset="-128"/>
              </a:rPr>
              <a:t>5</a:t>
            </a:r>
            <a:r>
              <a:rPr lang="ja-JP" altLang="en-US" dirty="0">
                <a:solidFill>
                  <a:schemeClr val="tx1"/>
                </a:solidFill>
              </a:rPr>
              <a:t>．実証における実施項目および評価項目・検証方法</a:t>
            </a:r>
            <a:endParaRPr lang="en-US" altLang="ja-JP" dirty="0">
              <a:solidFill>
                <a:schemeClr val="tx1"/>
              </a:solidFill>
              <a:latin typeface="Meiryo UI" panose="020B0604030504040204" pitchFamily="50" charset="-128"/>
              <a:ea typeface="Meiryo UI" panose="020B0604030504040204" pitchFamily="50" charset="-128"/>
              <a:sym typeface="Meiryo UI" panose="020B0604030504040204" pitchFamily="50" charset="-128"/>
            </a:endParaRPr>
          </a:p>
        </p:txBody>
      </p:sp>
      <p:sp>
        <p:nvSpPr>
          <p:cNvPr id="9220" name="Rectangle 3"/>
          <p:cNvSpPr>
            <a:spLocks noGrp="1" noChangeArrowheads="1"/>
          </p:cNvSpPr>
          <p:nvPr>
            <p:ph idx="4294967295"/>
          </p:nvPr>
        </p:nvSpPr>
        <p:spPr>
          <a:xfrm>
            <a:off x="419100" y="1285875"/>
            <a:ext cx="9064625" cy="229550"/>
          </a:xfrm>
          <a:prstGeom prst="rect">
            <a:avLst/>
          </a:prstGeom>
        </p:spPr>
        <p:txBody>
          <a:bodyPr>
            <a:spAutoFit/>
          </a:bodyPr>
          <a:lstStyle/>
          <a:p>
            <a:pPr marL="211138" indent="-211138" eaLnBrk="1" hangingPunct="1">
              <a:buClr>
                <a:srgbClr val="5A5A5A"/>
              </a:buClr>
              <a:buSzPct val="100000"/>
              <a:buFont typeface="Wingdings"/>
              <a:buChar char="n"/>
            </a:pPr>
            <a:r>
              <a:rPr lang="ja-JP" altLang="en-US" dirty="0">
                <a:solidFill>
                  <a:schemeClr val="accent2"/>
                </a:solidFill>
              </a:rPr>
              <a:t>本実証事業においては、○○、○○、・・・を実施する。</a:t>
            </a:r>
            <a:endParaRPr lang="en-US" altLang="ja-JP" dirty="0">
              <a:solidFill>
                <a:schemeClr val="accent2"/>
              </a:solidFill>
            </a:endParaRPr>
          </a:p>
        </p:txBody>
      </p:sp>
      <p:sp>
        <p:nvSpPr>
          <p:cNvPr id="7" name="正方形/長方形 6"/>
          <p:cNvSpPr/>
          <p:nvPr/>
        </p:nvSpPr>
        <p:spPr bwMode="auto">
          <a:xfrm>
            <a:off x="8331199" y="101601"/>
            <a:ext cx="1152525" cy="398364"/>
          </a:xfrm>
          <a:prstGeom prst="rect">
            <a:avLst/>
          </a:prstGeom>
          <a:solidFill>
            <a:srgbClr val="C6D2DE"/>
          </a:solidFill>
          <a:ln w="12700" cap="flat" cmpd="sng" algn="ctr">
            <a:solidFill>
              <a:srgbClr val="C6D2DE"/>
            </a:solidFill>
            <a:prstDash val="solid"/>
            <a:round/>
            <a:headEnd type="none" w="med" len="med"/>
            <a:tailEnd type="none" w="med" len="med"/>
          </a:ln>
          <a:effectLst/>
        </p:spPr>
        <p:txBody>
          <a:bodyPr vert="horz" wrap="none" lIns="18000" tIns="18000" rIns="18000" bIns="18000" numCol="1" rtlCol="0" anchor="ctr" anchorCtr="0" compatLnSpc="1">
            <a:prstTxWarp prst="textNoShape">
              <a:avLst/>
            </a:prstTxWarp>
          </a:bodyPr>
          <a:lstStyle/>
          <a:p>
            <a:pPr marL="0" marR="0" indent="0" algn="ctr" defTabSz="914400" rtl="0" eaLnBrk="1" fontAlgn="base" latinLnBrk="0" hangingPunct="1">
              <a:lnSpc>
                <a:spcPct val="120000"/>
              </a:lnSpc>
              <a:spcBef>
                <a:spcPct val="50000"/>
              </a:spcBef>
              <a:spcAft>
                <a:spcPct val="0"/>
              </a:spcAft>
              <a:buClr>
                <a:schemeClr val="bg2"/>
              </a:buClr>
              <a:buSzTx/>
              <a:buFont typeface="Wingdings" pitchFamily="2" charset="2"/>
              <a:buNone/>
              <a:tabLst/>
            </a:pPr>
            <a:r>
              <a:rPr lang="en-US" altLang="ja-JP" sz="1100" dirty="0">
                <a:solidFill>
                  <a:schemeClr val="tx1"/>
                </a:solidFill>
                <a:latin typeface="Meiryo UI" panose="020B0604030504040204" pitchFamily="50" charset="-128"/>
                <a:ea typeface="Meiryo UI" panose="020B0604030504040204" pitchFamily="50" charset="-128"/>
                <a:sym typeface="Meiryo UI" panose="020B0604030504040204" pitchFamily="50" charset="-128"/>
              </a:rPr>
              <a:t>1~2</a:t>
            </a:r>
            <a:r>
              <a:rPr lang="ja-JP" altLang="en-US" sz="1100" dirty="0">
                <a:solidFill>
                  <a:schemeClr val="tx1"/>
                </a:solidFill>
                <a:latin typeface="Meiryo UI" panose="020B0604030504040204" pitchFamily="50" charset="-128"/>
                <a:ea typeface="Meiryo UI" panose="020B0604030504040204" pitchFamily="50" charset="-128"/>
                <a:sym typeface="Meiryo UI" panose="020B0604030504040204" pitchFamily="50" charset="-128"/>
              </a:rPr>
              <a:t>ページ程度</a:t>
            </a:r>
            <a:endParaRPr kumimoji="1" lang="en-US" altLang="ja-JP" sz="11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sym typeface="Meiryo UI" panose="020B0604030504040204" pitchFamily="50" charset="-128"/>
            </a:endParaRPr>
          </a:p>
        </p:txBody>
      </p:sp>
      <p:grpSp>
        <p:nvGrpSpPr>
          <p:cNvPr id="24" name="グループ化 5"/>
          <p:cNvGrpSpPr/>
          <p:nvPr/>
        </p:nvGrpSpPr>
        <p:grpSpPr>
          <a:xfrm>
            <a:off x="5041963" y="1963091"/>
            <a:ext cx="4448112" cy="307777"/>
            <a:chOff x="1136650" y="2761183"/>
            <a:chExt cx="7632700" cy="307777"/>
          </a:xfrm>
        </p:grpSpPr>
        <p:sp>
          <p:nvSpPr>
            <p:cNvPr id="25" name="テキスト ボックス 24"/>
            <p:cNvSpPr txBox="1">
              <a:spLocks noChangeArrowheads="1"/>
            </p:cNvSpPr>
            <p:nvPr/>
          </p:nvSpPr>
          <p:spPr bwMode="auto">
            <a:xfrm>
              <a:off x="1136650" y="2761183"/>
              <a:ext cx="7632700" cy="307777"/>
            </a:xfrm>
            <a:prstGeom prst="rect">
              <a:avLst/>
            </a:prstGeom>
            <a:noFill/>
            <a:ln w="9525">
              <a:noFill/>
              <a:miter lim="800000"/>
              <a:headEnd/>
              <a:tailEnd/>
            </a:ln>
          </p:spPr>
          <p:txBody>
            <a:bodyPr wrap="none" lIns="90000" rIns="90000" anchor="ctr" anchorCtr="0">
              <a:noAutofit/>
            </a:bodyPr>
            <a:lstStyle/>
            <a:p>
              <a:pPr algn="l"/>
              <a:r>
                <a:rPr lang="ja-JP" altLang="en-US" sz="1400">
                  <a:solidFill>
                    <a:schemeClr val="accent2"/>
                  </a:solidFill>
                  <a:latin typeface="Meiryo UI" panose="020B0604030504040204" pitchFamily="50" charset="-128"/>
                  <a:ea typeface="Meiryo UI" panose="020B0604030504040204" pitchFamily="50" charset="-128"/>
                  <a:sym typeface="Meiryo UI" panose="020B0604030504040204" pitchFamily="50" charset="-128"/>
                </a:rPr>
                <a:t>概要</a:t>
              </a:r>
              <a:endParaRPr lang="ja-JP" altLang="en-US" sz="14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endParaRPr>
            </a:p>
          </p:txBody>
        </p:sp>
        <p:cxnSp>
          <p:nvCxnSpPr>
            <p:cNvPr id="26" name="直線コネクタ 25"/>
            <p:cNvCxnSpPr/>
            <p:nvPr/>
          </p:nvCxnSpPr>
          <p:spPr>
            <a:xfrm>
              <a:off x="1136650" y="3068960"/>
              <a:ext cx="7632700"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27" name="グループ化 5"/>
          <p:cNvGrpSpPr/>
          <p:nvPr/>
        </p:nvGrpSpPr>
        <p:grpSpPr>
          <a:xfrm>
            <a:off x="419100" y="1956369"/>
            <a:ext cx="4448112" cy="307777"/>
            <a:chOff x="1136650" y="2761183"/>
            <a:chExt cx="7632700" cy="307777"/>
          </a:xfrm>
        </p:grpSpPr>
        <p:sp>
          <p:nvSpPr>
            <p:cNvPr id="28" name="テキスト ボックス 27"/>
            <p:cNvSpPr txBox="1">
              <a:spLocks noChangeArrowheads="1"/>
            </p:cNvSpPr>
            <p:nvPr/>
          </p:nvSpPr>
          <p:spPr bwMode="auto">
            <a:xfrm>
              <a:off x="1136650" y="2761183"/>
              <a:ext cx="7632700" cy="307777"/>
            </a:xfrm>
            <a:prstGeom prst="rect">
              <a:avLst/>
            </a:prstGeom>
            <a:noFill/>
            <a:ln w="9525">
              <a:noFill/>
              <a:miter lim="800000"/>
              <a:headEnd/>
              <a:tailEnd/>
            </a:ln>
          </p:spPr>
          <p:txBody>
            <a:bodyPr wrap="none" lIns="90000" rIns="90000" anchor="ctr" anchorCtr="0">
              <a:noAutofit/>
            </a:bodyPr>
            <a:lstStyle/>
            <a:p>
              <a:pPr algn="l"/>
              <a:r>
                <a:rPr lang="ja-JP" altLang="en-US" sz="14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実施項目</a:t>
              </a:r>
            </a:p>
          </p:txBody>
        </p:sp>
        <p:cxnSp>
          <p:nvCxnSpPr>
            <p:cNvPr id="29" name="直線コネクタ 28"/>
            <p:cNvCxnSpPr/>
            <p:nvPr/>
          </p:nvCxnSpPr>
          <p:spPr>
            <a:xfrm>
              <a:off x="1136650" y="3068960"/>
              <a:ext cx="7632700"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30" name="正方形/長方形 29"/>
          <p:cNvSpPr/>
          <p:nvPr/>
        </p:nvSpPr>
        <p:spPr bwMode="auto">
          <a:xfrm>
            <a:off x="419100" y="2464640"/>
            <a:ext cx="4462464" cy="647700"/>
          </a:xfrm>
          <a:prstGeom prst="rect">
            <a:avLst/>
          </a:prstGeom>
          <a:solidFill>
            <a:schemeClr val="accent5"/>
          </a:solidFill>
          <a:ln w="12700" cap="flat" cmpd="sng" algn="ctr">
            <a:solidFill>
              <a:schemeClr val="accent2"/>
            </a:solidFill>
            <a:prstDash val="solid"/>
            <a:round/>
            <a:headEnd type="none" w="med" len="med"/>
            <a:tailEnd type="none" w="med" len="med"/>
          </a:ln>
          <a:effectLst/>
        </p:spPr>
        <p:txBody>
          <a:bodyPr vert="horz" wrap="square" lIns="18000" tIns="18000" rIns="18000" bIns="18000" numCol="1" rtlCol="0" anchor="ctr" anchorCtr="0" compatLnSpc="1">
            <a:prstTxWarp prst="textNoShape">
              <a:avLst/>
            </a:prstTxWarp>
          </a:bodyPr>
          <a:lstStyle/>
          <a:p>
            <a:pPr algn="l">
              <a:spcBef>
                <a:spcPts val="0"/>
              </a:spcBef>
            </a:pPr>
            <a:r>
              <a:rPr lang="ja-JP" altLang="en-US"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①システム構築</a:t>
            </a:r>
          </a:p>
        </p:txBody>
      </p:sp>
      <p:sp>
        <p:nvSpPr>
          <p:cNvPr id="31" name="正方形/長方形 30"/>
          <p:cNvSpPr/>
          <p:nvPr/>
        </p:nvSpPr>
        <p:spPr bwMode="auto">
          <a:xfrm>
            <a:off x="419101" y="4024674"/>
            <a:ext cx="4462464" cy="647700"/>
          </a:xfrm>
          <a:prstGeom prst="rect">
            <a:avLst/>
          </a:prstGeom>
          <a:solidFill>
            <a:schemeClr val="accent5"/>
          </a:solidFill>
          <a:ln w="12700" cap="flat" cmpd="sng" algn="ctr">
            <a:solidFill>
              <a:schemeClr val="accent2"/>
            </a:solidFill>
            <a:prstDash val="solid"/>
            <a:round/>
            <a:headEnd type="none" w="med" len="med"/>
            <a:tailEnd type="none" w="med" len="med"/>
          </a:ln>
          <a:effectLst/>
        </p:spPr>
        <p:txBody>
          <a:bodyPr vert="horz" wrap="square" lIns="18000" tIns="18000" rIns="18000" bIns="18000" numCol="1" rtlCol="0" anchor="ctr" anchorCtr="0" compatLnSpc="1">
            <a:prstTxWarp prst="textNoShape">
              <a:avLst/>
            </a:prstTxWarp>
          </a:bodyPr>
          <a:lstStyle/>
          <a:p>
            <a:pPr algn="l">
              <a:spcBef>
                <a:spcPts val="0"/>
              </a:spcBef>
            </a:pPr>
            <a:r>
              <a:rPr lang="ja-JP" altLang="en-US"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③現場での効果検証</a:t>
            </a:r>
          </a:p>
        </p:txBody>
      </p:sp>
      <p:sp>
        <p:nvSpPr>
          <p:cNvPr id="32" name="正方形/長方形 31"/>
          <p:cNvSpPr/>
          <p:nvPr/>
        </p:nvSpPr>
        <p:spPr bwMode="auto">
          <a:xfrm>
            <a:off x="419100" y="3244657"/>
            <a:ext cx="4462464" cy="647700"/>
          </a:xfrm>
          <a:prstGeom prst="rect">
            <a:avLst/>
          </a:prstGeom>
          <a:solidFill>
            <a:schemeClr val="accent5"/>
          </a:solidFill>
          <a:ln w="12700" cap="flat" cmpd="sng" algn="ctr">
            <a:solidFill>
              <a:schemeClr val="accent2"/>
            </a:solidFill>
            <a:prstDash val="solid"/>
            <a:round/>
            <a:headEnd type="none" w="med" len="med"/>
            <a:tailEnd type="none" w="med" len="med"/>
          </a:ln>
          <a:effectLst/>
        </p:spPr>
        <p:txBody>
          <a:bodyPr vert="horz" wrap="square" lIns="18000" tIns="18000" rIns="18000" bIns="18000" numCol="1" rtlCol="0" anchor="ctr" anchorCtr="0" compatLnSpc="1">
            <a:prstTxWarp prst="textNoShape">
              <a:avLst/>
            </a:prstTxWarp>
          </a:bodyPr>
          <a:lstStyle/>
          <a:p>
            <a:pPr algn="l">
              <a:spcBef>
                <a:spcPts val="0"/>
              </a:spcBef>
            </a:pPr>
            <a:r>
              <a:rPr lang="ja-JP" altLang="en-US"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②仮想空間におけるシミュレーション</a:t>
            </a:r>
          </a:p>
        </p:txBody>
      </p:sp>
      <p:sp>
        <p:nvSpPr>
          <p:cNvPr id="33" name="正方形/長方形 32"/>
          <p:cNvSpPr/>
          <p:nvPr/>
        </p:nvSpPr>
        <p:spPr bwMode="auto">
          <a:xfrm>
            <a:off x="5027241" y="2471275"/>
            <a:ext cx="4462464" cy="647700"/>
          </a:xfrm>
          <a:prstGeom prst="rect">
            <a:avLst/>
          </a:prstGeom>
          <a:solidFill>
            <a:schemeClr val="accent5"/>
          </a:solidFill>
          <a:ln w="12700" cap="flat" cmpd="sng" algn="ctr">
            <a:solidFill>
              <a:schemeClr val="accent2"/>
            </a:solidFill>
            <a:prstDash val="solid"/>
            <a:round/>
            <a:headEnd type="none" w="med" len="med"/>
            <a:tailEnd type="none" w="med" len="med"/>
          </a:ln>
          <a:effectLst/>
        </p:spPr>
        <p:txBody>
          <a:bodyPr vert="horz" wrap="square" lIns="18000" tIns="18000" rIns="18000" bIns="18000" numCol="1" rtlCol="0" anchor="ctr" anchorCtr="0" compatLnSpc="1">
            <a:prstTxWarp prst="textNoShape">
              <a:avLst/>
            </a:prstTxWarp>
          </a:bodyPr>
          <a:lstStyle/>
          <a:p>
            <a:pPr marL="171450" indent="-171450" algn="l">
              <a:spcBef>
                <a:spcPts val="0"/>
              </a:spcBef>
              <a:buFont typeface="Wingdings" panose="05000000000000000000" pitchFamily="2" charset="2"/>
              <a:buChar char="ü"/>
            </a:pPr>
            <a:r>
              <a:rPr lang="ja-JP" altLang="en-US"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○○からインプットデータを収集し、自社エンジニアがシステムを構築する。</a:t>
            </a:r>
            <a:endParaRPr lang="en-US" altLang="ja-JP"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endParaRPr>
          </a:p>
        </p:txBody>
      </p:sp>
      <p:sp>
        <p:nvSpPr>
          <p:cNvPr id="34" name="正方形/長方形 33"/>
          <p:cNvSpPr/>
          <p:nvPr/>
        </p:nvSpPr>
        <p:spPr bwMode="auto">
          <a:xfrm>
            <a:off x="5027242" y="4031309"/>
            <a:ext cx="4462464" cy="647700"/>
          </a:xfrm>
          <a:prstGeom prst="rect">
            <a:avLst/>
          </a:prstGeom>
          <a:solidFill>
            <a:schemeClr val="accent5"/>
          </a:solidFill>
          <a:ln w="12700" cap="flat" cmpd="sng" algn="ctr">
            <a:solidFill>
              <a:schemeClr val="accent2"/>
            </a:solidFill>
            <a:prstDash val="solid"/>
            <a:round/>
            <a:headEnd type="none" w="med" len="med"/>
            <a:tailEnd type="none" w="med" len="med"/>
          </a:ln>
          <a:effectLst/>
        </p:spPr>
        <p:txBody>
          <a:bodyPr vert="horz" wrap="square" lIns="18000" tIns="18000" rIns="18000" bIns="18000" numCol="1" rtlCol="0" anchor="ctr" anchorCtr="0" compatLnSpc="1">
            <a:prstTxWarp prst="textNoShape">
              <a:avLst/>
            </a:prstTxWarp>
          </a:bodyPr>
          <a:lstStyle/>
          <a:p>
            <a:pPr marL="171450" indent="-171450" algn="l">
              <a:spcBef>
                <a:spcPts val="0"/>
              </a:spcBef>
              <a:buFont typeface="Wingdings" panose="05000000000000000000" pitchFamily="2" charset="2"/>
              <a:buChar char="ü"/>
            </a:pPr>
            <a:r>
              <a:rPr lang="ja-JP" altLang="en-US"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自社内の○○という機械に</a:t>
            </a:r>
            <a:r>
              <a:rPr lang="en-US" altLang="ja-JP"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AI</a:t>
            </a:r>
            <a:r>
              <a:rPr lang="ja-JP" altLang="en-US"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を導入し、○○という観点から効果検証をする。</a:t>
            </a:r>
            <a:endParaRPr lang="en-US" altLang="ja-JP"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endParaRPr>
          </a:p>
        </p:txBody>
      </p:sp>
      <p:sp>
        <p:nvSpPr>
          <p:cNvPr id="35" name="正方形/長方形 34"/>
          <p:cNvSpPr/>
          <p:nvPr/>
        </p:nvSpPr>
        <p:spPr bwMode="auto">
          <a:xfrm>
            <a:off x="5027241" y="3251292"/>
            <a:ext cx="4462464" cy="647700"/>
          </a:xfrm>
          <a:prstGeom prst="rect">
            <a:avLst/>
          </a:prstGeom>
          <a:solidFill>
            <a:schemeClr val="accent5"/>
          </a:solidFill>
          <a:ln w="12700" cap="flat" cmpd="sng" algn="ctr">
            <a:solidFill>
              <a:schemeClr val="accent2"/>
            </a:solidFill>
            <a:prstDash val="solid"/>
            <a:round/>
            <a:headEnd type="none" w="med" len="med"/>
            <a:tailEnd type="none" w="med" len="med"/>
          </a:ln>
          <a:effectLst/>
        </p:spPr>
        <p:txBody>
          <a:bodyPr vert="horz" wrap="square" lIns="18000" tIns="18000" rIns="18000" bIns="18000" numCol="1" rtlCol="0" anchor="ctr" anchorCtr="0" compatLnSpc="1">
            <a:prstTxWarp prst="textNoShape">
              <a:avLst/>
            </a:prstTxWarp>
          </a:bodyPr>
          <a:lstStyle/>
          <a:p>
            <a:pPr marL="171450" indent="-171450" algn="l">
              <a:spcBef>
                <a:spcPts val="0"/>
              </a:spcBef>
              <a:buFont typeface="Wingdings" panose="05000000000000000000" pitchFamily="2" charset="2"/>
              <a:buChar char="ü"/>
            </a:pPr>
            <a:r>
              <a:rPr lang="ja-JP" altLang="en-US"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○○というシステムを用いて○○という観点からシミュレーションを実施する。</a:t>
            </a:r>
            <a:endParaRPr kumimoji="1" lang="ja-JP" altLang="en-US" sz="1200" b="0" i="0" u="none" strike="noStrike" cap="none" normalizeH="0" baseline="0" dirty="0">
              <a:ln>
                <a:noFill/>
              </a:ln>
              <a:solidFill>
                <a:schemeClr val="accent2"/>
              </a:solidFill>
              <a:effectLst/>
              <a:latin typeface="Meiryo UI" panose="020B0604030504040204" pitchFamily="50" charset="-128"/>
              <a:ea typeface="Meiryo UI" panose="020B0604030504040204" pitchFamily="50" charset="-128"/>
              <a:sym typeface="Meiryo UI" panose="020B0604030504040204" pitchFamily="50" charset="-128"/>
            </a:endParaRPr>
          </a:p>
        </p:txBody>
      </p:sp>
      <p:sp>
        <p:nvSpPr>
          <p:cNvPr id="37" name="正方形/長方形 36"/>
          <p:cNvSpPr/>
          <p:nvPr/>
        </p:nvSpPr>
        <p:spPr bwMode="auto">
          <a:xfrm>
            <a:off x="419469" y="4804691"/>
            <a:ext cx="4462464" cy="647700"/>
          </a:xfrm>
          <a:prstGeom prst="rect">
            <a:avLst/>
          </a:prstGeom>
          <a:solidFill>
            <a:schemeClr val="accent5"/>
          </a:solidFill>
          <a:ln w="12700" cap="flat" cmpd="sng" algn="ctr">
            <a:solidFill>
              <a:schemeClr val="accent2"/>
            </a:solidFill>
            <a:prstDash val="solid"/>
            <a:round/>
            <a:headEnd type="none" w="med" len="med"/>
            <a:tailEnd type="none" w="med" len="med"/>
          </a:ln>
          <a:effectLst/>
        </p:spPr>
        <p:txBody>
          <a:bodyPr vert="horz" wrap="square" lIns="18000" tIns="18000" rIns="18000" bIns="18000" numCol="1" rtlCol="0" anchor="ctr" anchorCtr="0" compatLnSpc="1">
            <a:prstTxWarp prst="textNoShape">
              <a:avLst/>
            </a:prstTxWarp>
          </a:bodyPr>
          <a:lstStyle/>
          <a:p>
            <a:pPr algn="l">
              <a:spcBef>
                <a:spcPts val="0"/>
              </a:spcBef>
            </a:pPr>
            <a:r>
              <a:rPr lang="ja-JP" altLang="en-US"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④</a:t>
            </a:r>
            <a:r>
              <a:rPr lang="en-US" altLang="ja-JP"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AI</a:t>
            </a:r>
            <a:r>
              <a:rPr lang="ja-JP" altLang="en-US"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の性能評価</a:t>
            </a:r>
          </a:p>
        </p:txBody>
      </p:sp>
      <p:sp>
        <p:nvSpPr>
          <p:cNvPr id="39" name="正方形/長方形 38"/>
          <p:cNvSpPr/>
          <p:nvPr/>
        </p:nvSpPr>
        <p:spPr bwMode="auto">
          <a:xfrm>
            <a:off x="5027610" y="4811326"/>
            <a:ext cx="4462464" cy="647700"/>
          </a:xfrm>
          <a:prstGeom prst="rect">
            <a:avLst/>
          </a:prstGeom>
          <a:solidFill>
            <a:schemeClr val="accent5"/>
          </a:solidFill>
          <a:ln w="12700" cap="flat" cmpd="sng" algn="ctr">
            <a:solidFill>
              <a:schemeClr val="accent2"/>
            </a:solidFill>
            <a:prstDash val="solid"/>
            <a:round/>
            <a:headEnd type="none" w="med" len="med"/>
            <a:tailEnd type="none" w="med" len="med"/>
          </a:ln>
          <a:effectLst/>
        </p:spPr>
        <p:txBody>
          <a:bodyPr vert="horz" wrap="square" lIns="18000" tIns="18000" rIns="18000" bIns="18000" numCol="1" rtlCol="0" anchor="ctr" anchorCtr="0" compatLnSpc="1">
            <a:prstTxWarp prst="textNoShape">
              <a:avLst/>
            </a:prstTxWarp>
          </a:bodyPr>
          <a:lstStyle/>
          <a:p>
            <a:pPr marL="171450" indent="-171450" algn="l">
              <a:spcBef>
                <a:spcPts val="0"/>
              </a:spcBef>
              <a:buFont typeface="Wingdings" panose="05000000000000000000" pitchFamily="2" charset="2"/>
              <a:buChar char="ü"/>
            </a:pPr>
            <a:r>
              <a:rPr lang="ja-JP" altLang="en-US"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「プラント保安分野</a:t>
            </a:r>
            <a:r>
              <a:rPr lang="en-US" altLang="ja-JP"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AI</a:t>
            </a:r>
            <a:r>
              <a:rPr lang="ja-JP" altLang="en-US"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信頼性評価ガイドライン」に基づき、〇〇による判断結果と比較し、</a:t>
            </a:r>
            <a:r>
              <a:rPr lang="en-US" altLang="ja-JP"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AI</a:t>
            </a:r>
            <a:r>
              <a:rPr kumimoji="1" lang="ja-JP" altLang="en-US" sz="1200" b="0" i="0" u="none" strike="noStrike" cap="none" normalizeH="0" baseline="0" dirty="0">
                <a:ln>
                  <a:noFill/>
                </a:ln>
                <a:solidFill>
                  <a:schemeClr val="accent2"/>
                </a:solidFill>
                <a:effectLst/>
                <a:latin typeface="Meiryo UI" panose="020B0604030504040204" pitchFamily="50" charset="-128"/>
                <a:ea typeface="Meiryo UI" panose="020B0604030504040204" pitchFamily="50" charset="-128"/>
                <a:sym typeface="Meiryo UI" panose="020B0604030504040204" pitchFamily="50" charset="-128"/>
              </a:rPr>
              <a:t>の精度を評価する。</a:t>
            </a:r>
          </a:p>
        </p:txBody>
      </p:sp>
      <p:cxnSp>
        <p:nvCxnSpPr>
          <p:cNvPr id="20" name="直線矢印コネクタ 19">
            <a:extLst>
              <a:ext uri="{FF2B5EF4-FFF2-40B4-BE49-F238E27FC236}">
                <a16:creationId xmlns:a16="http://schemas.microsoft.com/office/drawing/2014/main" id="{543D608C-AEFB-48C8-9C0F-84A166DD6DE5}"/>
              </a:ext>
            </a:extLst>
          </p:cNvPr>
          <p:cNvCxnSpPr>
            <a:cxnSpLocks/>
            <a:stCxn id="33" idx="1"/>
            <a:endCxn id="30" idx="3"/>
          </p:cNvCxnSpPr>
          <p:nvPr/>
        </p:nvCxnSpPr>
        <p:spPr bwMode="auto">
          <a:xfrm flipH="1" flipV="1">
            <a:off x="4881564" y="2788490"/>
            <a:ext cx="145677" cy="6635"/>
          </a:xfrm>
          <a:prstGeom prst="straightConnector1">
            <a:avLst/>
          </a:prstGeom>
          <a:solidFill>
            <a:schemeClr val="accent1"/>
          </a:solidFill>
          <a:ln w="12700" cap="flat" cmpd="sng" algn="ctr">
            <a:solidFill>
              <a:schemeClr val="accent2"/>
            </a:solidFill>
            <a:prstDash val="solid"/>
            <a:round/>
            <a:headEnd type="none" w="med" len="med"/>
            <a:tailEnd type="triangle"/>
          </a:ln>
          <a:effectLst/>
        </p:spPr>
      </p:cxnSp>
      <p:cxnSp>
        <p:nvCxnSpPr>
          <p:cNvPr id="23" name="直線矢印コネクタ 22">
            <a:extLst>
              <a:ext uri="{FF2B5EF4-FFF2-40B4-BE49-F238E27FC236}">
                <a16:creationId xmlns:a16="http://schemas.microsoft.com/office/drawing/2014/main" id="{A5AAD30D-18DF-4B07-B7F4-622C35A8BF71}"/>
              </a:ext>
            </a:extLst>
          </p:cNvPr>
          <p:cNvCxnSpPr>
            <a:cxnSpLocks/>
            <a:stCxn id="35" idx="1"/>
            <a:endCxn id="32" idx="3"/>
          </p:cNvCxnSpPr>
          <p:nvPr/>
        </p:nvCxnSpPr>
        <p:spPr bwMode="auto">
          <a:xfrm flipH="1" flipV="1">
            <a:off x="4881564" y="3568507"/>
            <a:ext cx="145677" cy="6635"/>
          </a:xfrm>
          <a:prstGeom prst="straightConnector1">
            <a:avLst/>
          </a:prstGeom>
          <a:solidFill>
            <a:schemeClr val="accent1"/>
          </a:solidFill>
          <a:ln w="12700" cap="flat" cmpd="sng" algn="ctr">
            <a:solidFill>
              <a:schemeClr val="accent2"/>
            </a:solidFill>
            <a:prstDash val="solid"/>
            <a:round/>
            <a:headEnd type="none" w="med" len="med"/>
            <a:tailEnd type="triangle"/>
          </a:ln>
          <a:effectLst/>
        </p:spPr>
      </p:cxnSp>
      <p:cxnSp>
        <p:nvCxnSpPr>
          <p:cNvPr id="36" name="直線矢印コネクタ 35">
            <a:extLst>
              <a:ext uri="{FF2B5EF4-FFF2-40B4-BE49-F238E27FC236}">
                <a16:creationId xmlns:a16="http://schemas.microsoft.com/office/drawing/2014/main" id="{E3ABF006-7B01-4BA4-8320-7EB37F036590}"/>
              </a:ext>
            </a:extLst>
          </p:cNvPr>
          <p:cNvCxnSpPr>
            <a:cxnSpLocks/>
            <a:stCxn id="34" idx="1"/>
            <a:endCxn id="31" idx="3"/>
          </p:cNvCxnSpPr>
          <p:nvPr/>
        </p:nvCxnSpPr>
        <p:spPr bwMode="auto">
          <a:xfrm flipH="1" flipV="1">
            <a:off x="4881565" y="4348524"/>
            <a:ext cx="145677" cy="6635"/>
          </a:xfrm>
          <a:prstGeom prst="straightConnector1">
            <a:avLst/>
          </a:prstGeom>
          <a:solidFill>
            <a:schemeClr val="accent1"/>
          </a:solidFill>
          <a:ln w="12700" cap="flat" cmpd="sng" algn="ctr">
            <a:solidFill>
              <a:schemeClr val="accent2"/>
            </a:solidFill>
            <a:prstDash val="solid"/>
            <a:round/>
            <a:headEnd type="none" w="med" len="med"/>
            <a:tailEnd type="triangle"/>
          </a:ln>
          <a:effectLst/>
        </p:spPr>
      </p:cxnSp>
      <p:cxnSp>
        <p:nvCxnSpPr>
          <p:cNvPr id="38" name="直線矢印コネクタ 37">
            <a:extLst>
              <a:ext uri="{FF2B5EF4-FFF2-40B4-BE49-F238E27FC236}">
                <a16:creationId xmlns:a16="http://schemas.microsoft.com/office/drawing/2014/main" id="{4CC9EEAE-A9FA-4F30-82E5-F10D057F546E}"/>
              </a:ext>
            </a:extLst>
          </p:cNvPr>
          <p:cNvCxnSpPr>
            <a:cxnSpLocks/>
            <a:stCxn id="39" idx="1"/>
            <a:endCxn id="37" idx="3"/>
          </p:cNvCxnSpPr>
          <p:nvPr/>
        </p:nvCxnSpPr>
        <p:spPr bwMode="auto">
          <a:xfrm flipH="1" flipV="1">
            <a:off x="4881933" y="5128541"/>
            <a:ext cx="145677" cy="6635"/>
          </a:xfrm>
          <a:prstGeom prst="straightConnector1">
            <a:avLst/>
          </a:prstGeom>
          <a:solidFill>
            <a:schemeClr val="accent1"/>
          </a:solidFill>
          <a:ln w="12700" cap="flat" cmpd="sng" algn="ctr">
            <a:solidFill>
              <a:schemeClr val="accent2"/>
            </a:solidFill>
            <a:prstDash val="solid"/>
            <a:round/>
            <a:headEnd type="none" w="med" len="med"/>
            <a:tailEnd type="triangle"/>
          </a:ln>
          <a:effectLst/>
        </p:spPr>
      </p:cxnSp>
      <p:sp>
        <p:nvSpPr>
          <p:cNvPr id="40" name="四角形吹き出し 9">
            <a:extLst>
              <a:ext uri="{FF2B5EF4-FFF2-40B4-BE49-F238E27FC236}">
                <a16:creationId xmlns:a16="http://schemas.microsoft.com/office/drawing/2014/main" id="{294097B4-1334-4E3B-83FE-F20EFC8E6EE0}"/>
              </a:ext>
            </a:extLst>
          </p:cNvPr>
          <p:cNvSpPr/>
          <p:nvPr/>
        </p:nvSpPr>
        <p:spPr bwMode="auto">
          <a:xfrm>
            <a:off x="1907196" y="2318018"/>
            <a:ext cx="2039980" cy="615548"/>
          </a:xfrm>
          <a:prstGeom prst="wedgeRectCallout">
            <a:avLst>
              <a:gd name="adj1" fmla="val -62736"/>
              <a:gd name="adj2" fmla="val 39988"/>
            </a:avLst>
          </a:prstGeom>
          <a:solidFill>
            <a:schemeClr val="bg1"/>
          </a:solidFill>
          <a:ln w="12700" cap="flat" cmpd="sng" algn="ctr">
            <a:solidFill>
              <a:srgbClr val="FF0000"/>
            </a:solidFill>
            <a:prstDash val="solid"/>
            <a:round/>
            <a:headEnd type="none" w="med" len="med"/>
            <a:tailEnd type="none" w="med" len="med"/>
          </a:ln>
          <a:effectLst/>
        </p:spPr>
        <p:txBody>
          <a:bodyPr vert="horz" wrap="none" lIns="18000" tIns="18000" rIns="18000" bIns="18000" numCol="1" rtlCol="0" anchor="ctr" anchorCtr="0" compatLnSpc="1">
            <a:prstTxWarp prst="textNoShape">
              <a:avLst/>
            </a:prstTxWarp>
          </a:bodyPr>
          <a:lstStyle/>
          <a:p>
            <a:pPr>
              <a:spcBef>
                <a:spcPts val="0"/>
              </a:spcBef>
            </a:pPr>
            <a:r>
              <a:rPr lang="ja-JP" altLang="en-US" dirty="0">
                <a:solidFill>
                  <a:srgbClr val="FF0000"/>
                </a:solidFill>
                <a:latin typeface="Meiryo UI" panose="020B0604030504040204" pitchFamily="50" charset="-128"/>
                <a:ea typeface="Meiryo UI" panose="020B0604030504040204" pitchFamily="50" charset="-128"/>
                <a:sym typeface="Meiryo UI" panose="020B0604030504040204" pitchFamily="50" charset="-128"/>
              </a:rPr>
              <a:t>実証ステップやタスクが分かるように</a:t>
            </a:r>
            <a:endParaRPr lang="en-US" altLang="ja-JP" dirty="0">
              <a:solidFill>
                <a:srgbClr val="FF0000"/>
              </a:solidFill>
              <a:latin typeface="Meiryo UI" panose="020B0604030504040204" pitchFamily="50" charset="-128"/>
              <a:ea typeface="Meiryo UI" panose="020B0604030504040204" pitchFamily="50" charset="-128"/>
              <a:sym typeface="Meiryo UI" panose="020B0604030504040204" pitchFamily="50" charset="-128"/>
            </a:endParaRPr>
          </a:p>
          <a:p>
            <a:pPr>
              <a:spcBef>
                <a:spcPts val="0"/>
              </a:spcBef>
            </a:pPr>
            <a:r>
              <a:rPr lang="ja-JP" altLang="en-US" dirty="0">
                <a:solidFill>
                  <a:srgbClr val="FF0000"/>
                </a:solidFill>
                <a:latin typeface="Meiryo UI" panose="020B0604030504040204" pitchFamily="50" charset="-128"/>
                <a:ea typeface="Meiryo UI" panose="020B0604030504040204" pitchFamily="50" charset="-128"/>
                <a:sym typeface="Meiryo UI" panose="020B0604030504040204" pitchFamily="50" charset="-128"/>
              </a:rPr>
              <a:t>実施項目を記載してください。</a:t>
            </a:r>
            <a:endParaRPr lang="en-US" altLang="ja-JP" dirty="0">
              <a:solidFill>
                <a:srgbClr val="FF0000"/>
              </a:solidFill>
              <a:latin typeface="Meiryo UI" panose="020B0604030504040204" pitchFamily="50" charset="-128"/>
              <a:ea typeface="Meiryo UI" panose="020B0604030504040204" pitchFamily="50" charset="-128"/>
              <a:sym typeface="Meiryo UI" panose="020B0604030504040204" pitchFamily="50" charset="-128"/>
            </a:endParaRPr>
          </a:p>
        </p:txBody>
      </p:sp>
      <p:sp>
        <p:nvSpPr>
          <p:cNvPr id="42" name="四角形吹き出し 27">
            <a:extLst>
              <a:ext uri="{FF2B5EF4-FFF2-40B4-BE49-F238E27FC236}">
                <a16:creationId xmlns:a16="http://schemas.microsoft.com/office/drawing/2014/main" id="{1871D04D-4E4E-4228-BD79-81F88D74794B}"/>
              </a:ext>
            </a:extLst>
          </p:cNvPr>
          <p:cNvSpPr/>
          <p:nvPr/>
        </p:nvSpPr>
        <p:spPr bwMode="auto">
          <a:xfrm>
            <a:off x="7012938" y="1400650"/>
            <a:ext cx="2156975" cy="776794"/>
          </a:xfrm>
          <a:prstGeom prst="wedgeRectCallout">
            <a:avLst>
              <a:gd name="adj1" fmla="val -61633"/>
              <a:gd name="adj2" fmla="val 53109"/>
            </a:avLst>
          </a:prstGeom>
          <a:solidFill>
            <a:schemeClr val="bg1"/>
          </a:solidFill>
          <a:ln w="12700" cap="flat" cmpd="sng" algn="ctr">
            <a:solidFill>
              <a:srgbClr val="FF0000"/>
            </a:solidFill>
            <a:prstDash val="solid"/>
            <a:round/>
            <a:headEnd type="none" w="med" len="med"/>
            <a:tailEnd type="none" w="med" len="med"/>
          </a:ln>
          <a:effectLst/>
        </p:spPr>
        <p:txBody>
          <a:bodyPr vert="horz" wrap="none" lIns="18000" tIns="18000" rIns="18000" bIns="18000" numCol="1" rtlCol="0" anchor="ctr" anchorCtr="0" compatLnSpc="1">
            <a:prstTxWarp prst="textNoShape">
              <a:avLst/>
            </a:prstTxWarp>
          </a:bodyPr>
          <a:lstStyle/>
          <a:p>
            <a:pPr>
              <a:spcBef>
                <a:spcPts val="0"/>
              </a:spcBef>
            </a:pPr>
            <a:r>
              <a:rPr lang="ja-JP" altLang="en-US" dirty="0">
                <a:solidFill>
                  <a:srgbClr val="FF0000"/>
                </a:solidFill>
                <a:latin typeface="Meiryo UI" panose="020B0604030504040204" pitchFamily="50" charset="-128"/>
                <a:ea typeface="Meiryo UI" panose="020B0604030504040204" pitchFamily="50" charset="-128"/>
                <a:sym typeface="Meiryo UI" panose="020B0604030504040204" pitchFamily="50" charset="-128"/>
              </a:rPr>
              <a:t>本ページでは、各実施事項の概要のみを</a:t>
            </a:r>
            <a:endParaRPr lang="en-US" altLang="ja-JP" dirty="0">
              <a:solidFill>
                <a:srgbClr val="FF0000"/>
              </a:solidFill>
              <a:latin typeface="Meiryo UI" panose="020B0604030504040204" pitchFamily="50" charset="-128"/>
              <a:ea typeface="Meiryo UI" panose="020B0604030504040204" pitchFamily="50" charset="-128"/>
              <a:sym typeface="Meiryo UI" panose="020B0604030504040204" pitchFamily="50" charset="-128"/>
            </a:endParaRPr>
          </a:p>
          <a:p>
            <a:pPr>
              <a:spcBef>
                <a:spcPts val="0"/>
              </a:spcBef>
            </a:pPr>
            <a:r>
              <a:rPr lang="ja-JP" altLang="en-US" dirty="0">
                <a:solidFill>
                  <a:srgbClr val="FF0000"/>
                </a:solidFill>
                <a:latin typeface="Meiryo UI" panose="020B0604030504040204" pitchFamily="50" charset="-128"/>
                <a:ea typeface="Meiryo UI" panose="020B0604030504040204" pitchFamily="50" charset="-128"/>
                <a:sym typeface="Meiryo UI" panose="020B0604030504040204" pitchFamily="50" charset="-128"/>
              </a:rPr>
              <a:t>記載いただき、その詳細な実施内容は</a:t>
            </a:r>
            <a:endParaRPr lang="en-US" altLang="ja-JP" dirty="0">
              <a:solidFill>
                <a:srgbClr val="FF0000"/>
              </a:solidFill>
              <a:latin typeface="Meiryo UI" panose="020B0604030504040204" pitchFamily="50" charset="-128"/>
              <a:ea typeface="Meiryo UI" panose="020B0604030504040204" pitchFamily="50" charset="-128"/>
              <a:sym typeface="Meiryo UI" panose="020B0604030504040204" pitchFamily="50" charset="-128"/>
            </a:endParaRPr>
          </a:p>
          <a:p>
            <a:pPr>
              <a:spcBef>
                <a:spcPts val="0"/>
              </a:spcBef>
            </a:pPr>
            <a:r>
              <a:rPr lang="ja-JP" altLang="en-US" dirty="0">
                <a:solidFill>
                  <a:srgbClr val="FF0000"/>
                </a:solidFill>
                <a:latin typeface="Meiryo UI" panose="020B0604030504040204" pitchFamily="50" charset="-128"/>
                <a:ea typeface="Meiryo UI" panose="020B0604030504040204" pitchFamily="50" charset="-128"/>
                <a:sym typeface="Meiryo UI" panose="020B0604030504040204" pitchFamily="50" charset="-128"/>
              </a:rPr>
              <a:t>次ページ以降に記入ください。</a:t>
            </a:r>
            <a:endParaRPr lang="en-US" altLang="ja-JP" dirty="0">
              <a:solidFill>
                <a:srgbClr val="FF0000"/>
              </a:solidFill>
              <a:latin typeface="Meiryo UI" panose="020B0604030504040204" pitchFamily="50" charset="-128"/>
              <a:ea typeface="Meiryo UI" panose="020B0604030504040204" pitchFamily="50" charset="-128"/>
              <a:sym typeface="Meiryo UI" panose="020B0604030504040204" pitchFamily="50" charset="-128"/>
            </a:endParaRPr>
          </a:p>
        </p:txBody>
      </p:sp>
      <p:sp>
        <p:nvSpPr>
          <p:cNvPr id="44" name="正方形/長方形 43">
            <a:extLst>
              <a:ext uri="{FF2B5EF4-FFF2-40B4-BE49-F238E27FC236}">
                <a16:creationId xmlns:a16="http://schemas.microsoft.com/office/drawing/2014/main" id="{A08EE2AB-35B1-4650-8FB6-2987933CFE07}"/>
              </a:ext>
            </a:extLst>
          </p:cNvPr>
          <p:cNvSpPr/>
          <p:nvPr/>
        </p:nvSpPr>
        <p:spPr bwMode="auto">
          <a:xfrm>
            <a:off x="419469" y="5605574"/>
            <a:ext cx="4462464" cy="647700"/>
          </a:xfrm>
          <a:prstGeom prst="rect">
            <a:avLst/>
          </a:prstGeom>
          <a:solidFill>
            <a:schemeClr val="accent5"/>
          </a:solidFill>
          <a:ln w="12700" cap="flat" cmpd="sng" algn="ctr">
            <a:solidFill>
              <a:schemeClr val="accent2"/>
            </a:solidFill>
            <a:prstDash val="solid"/>
            <a:round/>
            <a:headEnd type="none" w="med" len="med"/>
            <a:tailEnd type="none" w="med" len="med"/>
          </a:ln>
          <a:effectLst/>
        </p:spPr>
        <p:txBody>
          <a:bodyPr vert="horz" wrap="square" lIns="18000" tIns="18000" rIns="18000" bIns="18000" numCol="1" rtlCol="0" anchor="ctr" anchorCtr="0" compatLnSpc="1">
            <a:prstTxWarp prst="textNoShape">
              <a:avLst/>
            </a:prstTxWarp>
          </a:bodyPr>
          <a:lstStyle/>
          <a:p>
            <a:pPr algn="l">
              <a:spcBef>
                <a:spcPts val="0"/>
              </a:spcBef>
            </a:pPr>
            <a:r>
              <a:rPr lang="ja-JP" altLang="en-US"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⑤・・・</a:t>
            </a:r>
          </a:p>
        </p:txBody>
      </p:sp>
      <p:sp>
        <p:nvSpPr>
          <p:cNvPr id="45" name="正方形/長方形 44">
            <a:extLst>
              <a:ext uri="{FF2B5EF4-FFF2-40B4-BE49-F238E27FC236}">
                <a16:creationId xmlns:a16="http://schemas.microsoft.com/office/drawing/2014/main" id="{87401BCE-B451-40E0-BA10-B4252112EA78}"/>
              </a:ext>
            </a:extLst>
          </p:cNvPr>
          <p:cNvSpPr/>
          <p:nvPr/>
        </p:nvSpPr>
        <p:spPr bwMode="auto">
          <a:xfrm>
            <a:off x="5027610" y="5612209"/>
            <a:ext cx="4462464" cy="647700"/>
          </a:xfrm>
          <a:prstGeom prst="rect">
            <a:avLst/>
          </a:prstGeom>
          <a:solidFill>
            <a:schemeClr val="accent5"/>
          </a:solidFill>
          <a:ln w="12700" cap="flat" cmpd="sng" algn="ctr">
            <a:solidFill>
              <a:schemeClr val="accent2"/>
            </a:solidFill>
            <a:prstDash val="solid"/>
            <a:round/>
            <a:headEnd type="none" w="med" len="med"/>
            <a:tailEnd type="none" w="med" len="med"/>
          </a:ln>
          <a:effectLst/>
        </p:spPr>
        <p:txBody>
          <a:bodyPr vert="horz" wrap="square" lIns="18000" tIns="18000" rIns="18000" bIns="18000" numCol="1" rtlCol="0" anchor="ctr" anchorCtr="0" compatLnSpc="1">
            <a:prstTxWarp prst="textNoShape">
              <a:avLst/>
            </a:prstTxWarp>
          </a:bodyPr>
          <a:lstStyle/>
          <a:p>
            <a:pPr marL="171450" indent="-171450" algn="l">
              <a:spcBef>
                <a:spcPts val="0"/>
              </a:spcBef>
              <a:buFont typeface="Wingdings" panose="05000000000000000000" pitchFamily="2" charset="2"/>
              <a:buChar char="ü"/>
            </a:pPr>
            <a:r>
              <a:rPr lang="ja-JP" altLang="en-US"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a:t>
            </a:r>
            <a:endParaRPr kumimoji="1" lang="ja-JP" altLang="en-US" sz="1200" b="0" i="0" u="none" strike="noStrike" cap="none" normalizeH="0" baseline="0" dirty="0">
              <a:ln>
                <a:noFill/>
              </a:ln>
              <a:solidFill>
                <a:schemeClr val="accent2"/>
              </a:solidFill>
              <a:effectLst/>
              <a:latin typeface="Meiryo UI" panose="020B0604030504040204" pitchFamily="50" charset="-128"/>
              <a:ea typeface="Meiryo UI" panose="020B0604030504040204" pitchFamily="50" charset="-128"/>
              <a:sym typeface="Meiryo UI" panose="020B0604030504040204" pitchFamily="50" charset="-128"/>
            </a:endParaRPr>
          </a:p>
        </p:txBody>
      </p:sp>
      <p:sp>
        <p:nvSpPr>
          <p:cNvPr id="41" name="四角形吹き出し 27">
            <a:extLst>
              <a:ext uri="{FF2B5EF4-FFF2-40B4-BE49-F238E27FC236}">
                <a16:creationId xmlns:a16="http://schemas.microsoft.com/office/drawing/2014/main" id="{0C419683-0E93-43B6-8A6F-3DD8EF025357}"/>
              </a:ext>
            </a:extLst>
          </p:cNvPr>
          <p:cNvSpPr/>
          <p:nvPr/>
        </p:nvSpPr>
        <p:spPr bwMode="auto">
          <a:xfrm>
            <a:off x="4951412" y="6169555"/>
            <a:ext cx="2156975" cy="503390"/>
          </a:xfrm>
          <a:prstGeom prst="wedgeRectCallout">
            <a:avLst>
              <a:gd name="adj1" fmla="val -45887"/>
              <a:gd name="adj2" fmla="val -74696"/>
            </a:avLst>
          </a:prstGeom>
          <a:solidFill>
            <a:schemeClr val="bg1"/>
          </a:solidFill>
          <a:ln w="12700" cap="flat" cmpd="sng" algn="ctr">
            <a:solidFill>
              <a:srgbClr val="FF0000"/>
            </a:solidFill>
            <a:prstDash val="solid"/>
            <a:round/>
            <a:headEnd type="none" w="med" len="med"/>
            <a:tailEnd type="none" w="med" len="med"/>
          </a:ln>
          <a:effectLst/>
        </p:spPr>
        <p:txBody>
          <a:bodyPr vert="horz" wrap="none" lIns="18000" tIns="18000" rIns="18000" bIns="18000" numCol="1" rtlCol="0" anchor="ctr" anchorCtr="0" compatLnSpc="1">
            <a:prstTxWarp prst="textNoShape">
              <a:avLst/>
            </a:prstTxWarp>
          </a:bodyPr>
          <a:lstStyle/>
          <a:p>
            <a:pPr>
              <a:spcBef>
                <a:spcPts val="0"/>
              </a:spcBef>
            </a:pPr>
            <a:r>
              <a:rPr lang="ja-JP" altLang="en-US" dirty="0">
                <a:solidFill>
                  <a:srgbClr val="FF0000"/>
                </a:solidFill>
                <a:latin typeface="Meiryo UI" panose="020B0604030504040204" pitchFamily="50" charset="-128"/>
                <a:ea typeface="Meiryo UI" panose="020B0604030504040204" pitchFamily="50" charset="-128"/>
                <a:sym typeface="Meiryo UI" panose="020B0604030504040204" pitchFamily="50" charset="-128"/>
              </a:rPr>
              <a:t>矢印を使って対応関係が</a:t>
            </a:r>
            <a:endParaRPr lang="en-US" altLang="ja-JP" dirty="0">
              <a:solidFill>
                <a:srgbClr val="FF0000"/>
              </a:solidFill>
              <a:latin typeface="Meiryo UI" panose="020B0604030504040204" pitchFamily="50" charset="-128"/>
              <a:ea typeface="Meiryo UI" panose="020B0604030504040204" pitchFamily="50" charset="-128"/>
              <a:sym typeface="Meiryo UI" panose="020B0604030504040204" pitchFamily="50" charset="-128"/>
            </a:endParaRPr>
          </a:p>
          <a:p>
            <a:pPr>
              <a:spcBef>
                <a:spcPts val="0"/>
              </a:spcBef>
            </a:pPr>
            <a:r>
              <a:rPr lang="ja-JP" altLang="en-US" dirty="0">
                <a:solidFill>
                  <a:srgbClr val="FF0000"/>
                </a:solidFill>
                <a:latin typeface="Meiryo UI" panose="020B0604030504040204" pitchFamily="50" charset="-128"/>
                <a:ea typeface="Meiryo UI" panose="020B0604030504040204" pitchFamily="50" charset="-128"/>
                <a:sym typeface="Meiryo UI" panose="020B0604030504040204" pitchFamily="50" charset="-128"/>
              </a:rPr>
              <a:t>分かるようにしてください。</a:t>
            </a:r>
            <a:endParaRPr lang="en-US" altLang="ja-JP" dirty="0">
              <a:solidFill>
                <a:srgbClr val="FF0000"/>
              </a:solidFill>
              <a:latin typeface="Meiryo UI" panose="020B0604030504040204" pitchFamily="50" charset="-128"/>
              <a:ea typeface="Meiryo UI" panose="020B0604030504040204" pitchFamily="50" charset="-128"/>
              <a:sym typeface="Meiryo UI" panose="020B0604030504040204" pitchFamily="50" charset="-128"/>
            </a:endParaRPr>
          </a:p>
        </p:txBody>
      </p:sp>
      <p:sp>
        <p:nvSpPr>
          <p:cNvPr id="43" name="四角形吹き出し 9">
            <a:extLst>
              <a:ext uri="{FF2B5EF4-FFF2-40B4-BE49-F238E27FC236}">
                <a16:creationId xmlns:a16="http://schemas.microsoft.com/office/drawing/2014/main" id="{7649E7AE-E814-4D59-8FBB-72D462F18566}"/>
              </a:ext>
            </a:extLst>
          </p:cNvPr>
          <p:cNvSpPr/>
          <p:nvPr/>
        </p:nvSpPr>
        <p:spPr bwMode="auto">
          <a:xfrm>
            <a:off x="736087" y="6232408"/>
            <a:ext cx="3680851" cy="453600"/>
          </a:xfrm>
          <a:prstGeom prst="wedgeRectCallout">
            <a:avLst>
              <a:gd name="adj1" fmla="val -48402"/>
              <a:gd name="adj2" fmla="val -94857"/>
            </a:avLst>
          </a:prstGeom>
          <a:solidFill>
            <a:schemeClr val="bg1"/>
          </a:solidFill>
          <a:ln w="12700" cap="flat" cmpd="sng" algn="ctr">
            <a:solidFill>
              <a:srgbClr val="FF0000"/>
            </a:solidFill>
            <a:prstDash val="solid"/>
            <a:round/>
            <a:headEnd type="none" w="med" len="med"/>
            <a:tailEnd type="none" w="med" len="med"/>
          </a:ln>
          <a:effectLst/>
        </p:spPr>
        <p:txBody>
          <a:bodyPr vert="horz" wrap="none" lIns="18000" tIns="18000" rIns="18000" bIns="18000" numCol="1" rtlCol="0" anchor="ctr" anchorCtr="0" compatLnSpc="1">
            <a:prstTxWarp prst="textNoShape">
              <a:avLst/>
            </a:prstTxWarp>
          </a:bodyPr>
          <a:lstStyle/>
          <a:p>
            <a:pPr>
              <a:spcBef>
                <a:spcPts val="0"/>
              </a:spcBef>
            </a:pPr>
            <a:r>
              <a:rPr lang="ja-JP" altLang="en-US" dirty="0">
                <a:solidFill>
                  <a:srgbClr val="FF0000"/>
                </a:solidFill>
                <a:latin typeface="Meiryo UI" panose="020B0604030504040204" pitchFamily="50" charset="-128"/>
                <a:ea typeface="Meiryo UI" panose="020B0604030504040204" pitchFamily="50" charset="-128"/>
              </a:rPr>
              <a:t>実施スケジュールの項目と一致させてください。</a:t>
            </a:r>
            <a:endParaRPr lang="en-US" altLang="ja-JP" dirty="0">
              <a:solidFill>
                <a:srgbClr val="FF0000"/>
              </a:solidFill>
              <a:latin typeface="Meiryo UI" panose="020B0604030504040204" pitchFamily="50" charset="-128"/>
              <a:ea typeface="Meiryo UI" panose="020B0604030504040204" pitchFamily="50" charset="-128"/>
            </a:endParaRPr>
          </a:p>
        </p:txBody>
      </p:sp>
      <p:cxnSp>
        <p:nvCxnSpPr>
          <p:cNvPr id="46" name="直線矢印コネクタ 45">
            <a:extLst>
              <a:ext uri="{FF2B5EF4-FFF2-40B4-BE49-F238E27FC236}">
                <a16:creationId xmlns:a16="http://schemas.microsoft.com/office/drawing/2014/main" id="{68935DC9-52AE-437A-A5FB-0BD80A67A6C9}"/>
              </a:ext>
            </a:extLst>
          </p:cNvPr>
          <p:cNvCxnSpPr>
            <a:cxnSpLocks/>
            <a:stCxn id="45" idx="1"/>
            <a:endCxn id="44" idx="3"/>
          </p:cNvCxnSpPr>
          <p:nvPr/>
        </p:nvCxnSpPr>
        <p:spPr bwMode="auto">
          <a:xfrm flipH="1" flipV="1">
            <a:off x="4881933" y="5929424"/>
            <a:ext cx="145677" cy="6635"/>
          </a:xfrm>
          <a:prstGeom prst="straightConnector1">
            <a:avLst/>
          </a:prstGeom>
          <a:solidFill>
            <a:schemeClr val="accent1"/>
          </a:solidFill>
          <a:ln w="12700" cap="flat" cmpd="sng" algn="ctr">
            <a:solidFill>
              <a:schemeClr val="accent2"/>
            </a:solidFill>
            <a:prstDash val="solid"/>
            <a:round/>
            <a:headEnd type="none" w="med" len="med"/>
            <a:tailEnd type="triangle"/>
          </a:ln>
          <a:effectLst/>
        </p:spPr>
      </p:cxnSp>
      <p:sp>
        <p:nvSpPr>
          <p:cNvPr id="48" name="四角形吹き出し 27">
            <a:extLst>
              <a:ext uri="{FF2B5EF4-FFF2-40B4-BE49-F238E27FC236}">
                <a16:creationId xmlns:a16="http://schemas.microsoft.com/office/drawing/2014/main" id="{37A40DF8-43FD-43C9-96E9-9CF3884BBDC4}"/>
              </a:ext>
            </a:extLst>
          </p:cNvPr>
          <p:cNvSpPr/>
          <p:nvPr/>
        </p:nvSpPr>
        <p:spPr bwMode="auto">
          <a:xfrm>
            <a:off x="7012938" y="5459025"/>
            <a:ext cx="2473525" cy="613891"/>
          </a:xfrm>
          <a:prstGeom prst="wedgeRectCallout">
            <a:avLst>
              <a:gd name="adj1" fmla="val -45887"/>
              <a:gd name="adj2" fmla="val -74696"/>
            </a:avLst>
          </a:prstGeom>
          <a:solidFill>
            <a:schemeClr val="bg1"/>
          </a:solidFill>
          <a:ln w="12700" cap="flat" cmpd="sng" algn="ctr">
            <a:solidFill>
              <a:srgbClr val="FF0000"/>
            </a:solidFill>
            <a:prstDash val="solid"/>
            <a:round/>
            <a:headEnd type="none" w="med" len="med"/>
            <a:tailEnd type="none" w="med" len="med"/>
          </a:ln>
          <a:effectLst/>
        </p:spPr>
        <p:txBody>
          <a:bodyPr vert="horz" wrap="none" lIns="18000" tIns="18000" rIns="18000" bIns="18000" numCol="1" rtlCol="0" anchor="ctr" anchorCtr="0" compatLnSpc="1">
            <a:prstTxWarp prst="textNoShape">
              <a:avLst/>
            </a:prstTxWarp>
          </a:bodyPr>
          <a:lstStyle/>
          <a:p>
            <a:pPr>
              <a:spcBef>
                <a:spcPts val="0"/>
              </a:spcBef>
            </a:pPr>
            <a:r>
              <a:rPr lang="ja-JP" altLang="en-US" dirty="0">
                <a:solidFill>
                  <a:srgbClr val="FF0000"/>
                </a:solidFill>
                <a:latin typeface="Meiryo UI" panose="020B0604030504040204" pitchFamily="50" charset="-128"/>
                <a:ea typeface="Meiryo UI" panose="020B0604030504040204" pitchFamily="50" charset="-128"/>
                <a:sym typeface="Meiryo UI" panose="020B0604030504040204" pitchFamily="50" charset="-128"/>
              </a:rPr>
              <a:t>実際の業務環境における評価・検証を</a:t>
            </a:r>
            <a:endParaRPr lang="en-US" altLang="ja-JP" dirty="0">
              <a:solidFill>
                <a:srgbClr val="FF0000"/>
              </a:solidFill>
              <a:latin typeface="Meiryo UI" panose="020B0604030504040204" pitchFamily="50" charset="-128"/>
              <a:ea typeface="Meiryo UI" panose="020B0604030504040204" pitchFamily="50" charset="-128"/>
              <a:sym typeface="Meiryo UI" panose="020B0604030504040204" pitchFamily="50" charset="-128"/>
            </a:endParaRPr>
          </a:p>
          <a:p>
            <a:pPr>
              <a:spcBef>
                <a:spcPts val="0"/>
              </a:spcBef>
            </a:pPr>
            <a:r>
              <a:rPr lang="ja-JP" altLang="en-US" dirty="0">
                <a:solidFill>
                  <a:srgbClr val="FF0000"/>
                </a:solidFill>
                <a:latin typeface="Meiryo UI" panose="020B0604030504040204" pitchFamily="50" charset="-128"/>
                <a:ea typeface="Meiryo UI" panose="020B0604030504040204" pitchFamily="50" charset="-128"/>
                <a:sym typeface="Meiryo UI" panose="020B0604030504040204" pitchFamily="50" charset="-128"/>
              </a:rPr>
              <a:t>どのように実施するのかを</a:t>
            </a:r>
            <a:endParaRPr lang="en-US" altLang="ja-JP" dirty="0">
              <a:solidFill>
                <a:srgbClr val="FF0000"/>
              </a:solidFill>
              <a:latin typeface="Meiryo UI" panose="020B0604030504040204" pitchFamily="50" charset="-128"/>
              <a:ea typeface="Meiryo UI" panose="020B0604030504040204" pitchFamily="50" charset="-128"/>
              <a:sym typeface="Meiryo UI" panose="020B0604030504040204" pitchFamily="50" charset="-128"/>
            </a:endParaRPr>
          </a:p>
          <a:p>
            <a:pPr>
              <a:spcBef>
                <a:spcPts val="0"/>
              </a:spcBef>
            </a:pPr>
            <a:r>
              <a:rPr lang="ja-JP" altLang="en-US" dirty="0">
                <a:solidFill>
                  <a:srgbClr val="FF0000"/>
                </a:solidFill>
                <a:latin typeface="Meiryo UI" panose="020B0604030504040204" pitchFamily="50" charset="-128"/>
                <a:ea typeface="Meiryo UI" panose="020B0604030504040204" pitchFamily="50" charset="-128"/>
                <a:sym typeface="Meiryo UI" panose="020B0604030504040204" pitchFamily="50" charset="-128"/>
              </a:rPr>
              <a:t>詳細説明のページで記載下さい。</a:t>
            </a:r>
            <a:endParaRPr lang="en-US" altLang="ja-JP" dirty="0">
              <a:solidFill>
                <a:srgbClr val="FF0000"/>
              </a:solidFill>
              <a:latin typeface="Meiryo UI" panose="020B0604030504040204" pitchFamily="50" charset="-128"/>
              <a:ea typeface="Meiryo UI" panose="020B0604030504040204" pitchFamily="50" charset="-128"/>
              <a:sym typeface="Meiryo UI" panose="020B0604030504040204" pitchFamily="50" charset="-128"/>
            </a:endParaRPr>
          </a:p>
        </p:txBody>
      </p:sp>
    </p:spTree>
    <p:extLst>
      <p:ext uri="{BB962C8B-B14F-4D97-AF65-F5344CB8AC3E}">
        <p14:creationId xmlns:p14="http://schemas.microsoft.com/office/powerpoint/2010/main" val="37794094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オブジェクト 1" hidden="1"/>
          <p:cNvGraphicFramePr>
            <a:graphicFrameLocks noChangeAspect="1"/>
          </p:cNvGraphicFramePr>
          <p:nvPr>
            <p:custDataLst>
              <p:tags r:id="rId1"/>
            </p:custDataLst>
            <p:extLst>
              <p:ext uri="{D42A27DB-BD31-4B8C-83A1-F6EECF244321}">
                <p14:modId xmlns:p14="http://schemas.microsoft.com/office/powerpoint/2010/main" val="104726598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4" imgW="554" imgH="551" progId="TCLayout.ActiveDocument.1">
                  <p:embed/>
                </p:oleObj>
              </mc:Choice>
              <mc:Fallback>
                <p:oleObj name="think-cell スライド" r:id="rId4" imgW="554" imgH="551" progId="TCLayout.ActiveDocument.1">
                  <p:embed/>
                  <p:pic>
                    <p:nvPicPr>
                      <p:cNvPr id="2" name="オブジェクト 1"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9219" name="Rectangle 2"/>
          <p:cNvSpPr>
            <a:spLocks noGrp="1" noChangeArrowheads="1"/>
          </p:cNvSpPr>
          <p:nvPr>
            <p:ph type="title"/>
          </p:nvPr>
        </p:nvSpPr>
        <p:spPr>
          <a:xfrm>
            <a:off x="406400" y="662087"/>
            <a:ext cx="9061450" cy="307777"/>
          </a:xfrm>
          <a:noFill/>
          <a:ln w="9525">
            <a:noFill/>
            <a:miter lim="800000"/>
            <a:headEnd/>
            <a:tailEnd/>
          </a:ln>
        </p:spPr>
        <p:txBody>
          <a:bodyPr vert="horz" wrap="square" lIns="0" tIns="0" rIns="0" bIns="0" numCol="1" anchor="ctr" anchorCtr="0" compatLnSpc="1">
            <a:prstTxWarp prst="textNoShape">
              <a:avLst/>
            </a:prstTxWarp>
            <a:spAutoFit/>
          </a:bodyPr>
          <a:lstStyle/>
          <a:p>
            <a:pPr eaLnBrk="1" hangingPunct="1"/>
            <a:r>
              <a:rPr lang="ja-JP" altLang="en-US" dirty="0">
                <a:solidFill>
                  <a:schemeClr val="tx1"/>
                </a:solidFill>
                <a:latin typeface="Meiryo UI" panose="020B0604030504040204" pitchFamily="50" charset="-128"/>
                <a:ea typeface="Meiryo UI" panose="020B0604030504040204" pitchFamily="50" charset="-128"/>
                <a:sym typeface="Meiryo UI" panose="020B0604030504040204" pitchFamily="50" charset="-128"/>
              </a:rPr>
              <a:t>２－</a:t>
            </a:r>
            <a:r>
              <a:rPr lang="en-US" altLang="ja-JP" dirty="0">
                <a:solidFill>
                  <a:schemeClr val="tx1"/>
                </a:solidFill>
              </a:rPr>
              <a:t>5</a:t>
            </a:r>
            <a:r>
              <a:rPr lang="ja-JP" altLang="en-US" dirty="0">
                <a:solidFill>
                  <a:schemeClr val="tx1"/>
                </a:solidFill>
              </a:rPr>
              <a:t>．実証における実施項目および評価項目・検証方法</a:t>
            </a:r>
            <a:endParaRPr lang="en-US" altLang="ja-JP" dirty="0">
              <a:solidFill>
                <a:schemeClr val="tx1"/>
              </a:solidFill>
              <a:latin typeface="Meiryo UI" panose="020B0604030504040204" pitchFamily="50" charset="-128"/>
              <a:ea typeface="Meiryo UI" panose="020B0604030504040204" pitchFamily="50" charset="-128"/>
              <a:sym typeface="Meiryo UI" panose="020B0604030504040204" pitchFamily="50" charset="-128"/>
            </a:endParaRPr>
          </a:p>
        </p:txBody>
      </p:sp>
      <p:sp>
        <p:nvSpPr>
          <p:cNvPr id="9220" name="Rectangle 3"/>
          <p:cNvSpPr>
            <a:spLocks noGrp="1" noChangeArrowheads="1"/>
          </p:cNvSpPr>
          <p:nvPr>
            <p:ph idx="4294967295"/>
          </p:nvPr>
        </p:nvSpPr>
        <p:spPr>
          <a:xfrm>
            <a:off x="419100" y="1285875"/>
            <a:ext cx="9064625" cy="229550"/>
          </a:xfrm>
          <a:prstGeom prst="rect">
            <a:avLst/>
          </a:prstGeom>
        </p:spPr>
        <p:txBody>
          <a:bodyPr>
            <a:spAutoFit/>
          </a:bodyPr>
          <a:lstStyle/>
          <a:p>
            <a:pPr marL="211138" indent="-211138" eaLnBrk="1" hangingPunct="1">
              <a:buClr>
                <a:srgbClr val="5A5A5A"/>
              </a:buClr>
              <a:buSzPct val="100000"/>
              <a:buFont typeface="Wingdings"/>
              <a:buChar char="n"/>
            </a:pPr>
            <a:r>
              <a:rPr lang="ja-JP" altLang="en-US" dirty="0">
                <a:solidFill>
                  <a:schemeClr val="accent2"/>
                </a:solidFill>
              </a:rPr>
              <a:t>①「システム構築」においては、○○、○○、・・・を実施する。</a:t>
            </a:r>
            <a:endParaRPr lang="en-US" altLang="ja-JP" dirty="0">
              <a:solidFill>
                <a:schemeClr val="accent2"/>
              </a:solidFill>
            </a:endParaRPr>
          </a:p>
        </p:txBody>
      </p:sp>
      <p:sp>
        <p:nvSpPr>
          <p:cNvPr id="7" name="正方形/長方形 6"/>
          <p:cNvSpPr/>
          <p:nvPr/>
        </p:nvSpPr>
        <p:spPr bwMode="auto">
          <a:xfrm>
            <a:off x="8151223" y="101601"/>
            <a:ext cx="1332501" cy="398364"/>
          </a:xfrm>
          <a:prstGeom prst="rect">
            <a:avLst/>
          </a:prstGeom>
          <a:solidFill>
            <a:srgbClr val="C6D2DE"/>
          </a:solidFill>
          <a:ln w="12700" cap="flat" cmpd="sng" algn="ctr">
            <a:solidFill>
              <a:srgbClr val="C6D2DE"/>
            </a:solidFill>
            <a:prstDash val="solid"/>
            <a:round/>
            <a:headEnd type="none" w="med" len="med"/>
            <a:tailEnd type="none" w="med" len="med"/>
          </a:ln>
          <a:effectLst/>
        </p:spPr>
        <p:txBody>
          <a:bodyPr vert="horz" wrap="none" lIns="18000" tIns="18000" rIns="18000" bIns="18000" numCol="1" rtlCol="0" anchor="ctr" anchorCtr="0" compatLnSpc="1">
            <a:prstTxWarp prst="textNoShape">
              <a:avLst/>
            </a:prstTxWarp>
          </a:bodyPr>
          <a:lstStyle/>
          <a:p>
            <a:pPr marL="0" marR="0" indent="0" algn="ctr" defTabSz="914400" rtl="0" eaLnBrk="1" fontAlgn="base" latinLnBrk="0" hangingPunct="1">
              <a:lnSpc>
                <a:spcPct val="120000"/>
              </a:lnSpc>
              <a:spcBef>
                <a:spcPct val="50000"/>
              </a:spcBef>
              <a:spcAft>
                <a:spcPct val="0"/>
              </a:spcAft>
              <a:buClr>
                <a:schemeClr val="bg2"/>
              </a:buClr>
              <a:buSzTx/>
              <a:buFont typeface="Wingdings" pitchFamily="2" charset="2"/>
              <a:buNone/>
              <a:tabLst/>
            </a:pPr>
            <a:r>
              <a:rPr lang="en-US" altLang="ja-JP" sz="1100" dirty="0">
                <a:solidFill>
                  <a:schemeClr val="tx1"/>
                </a:solidFill>
                <a:latin typeface="Meiryo UI" panose="020B0604030504040204" pitchFamily="50" charset="-128"/>
                <a:ea typeface="Meiryo UI" panose="020B0604030504040204" pitchFamily="50" charset="-128"/>
                <a:sym typeface="Meiryo UI" panose="020B0604030504040204" pitchFamily="50" charset="-128"/>
              </a:rPr>
              <a:t>P8</a:t>
            </a:r>
            <a:r>
              <a:rPr lang="ja-JP" altLang="en-US" sz="1100" dirty="0">
                <a:solidFill>
                  <a:schemeClr val="tx1"/>
                </a:solidFill>
                <a:latin typeface="Meiryo UI" panose="020B0604030504040204" pitchFamily="50" charset="-128"/>
                <a:ea typeface="Meiryo UI" panose="020B0604030504040204" pitchFamily="50" charset="-128"/>
                <a:sym typeface="Meiryo UI" panose="020B0604030504040204" pitchFamily="50" charset="-128"/>
              </a:rPr>
              <a:t>の実施項目ごとに</a:t>
            </a:r>
            <a:br>
              <a:rPr lang="en-US" altLang="ja-JP" sz="1100" dirty="0">
                <a:solidFill>
                  <a:schemeClr val="tx1"/>
                </a:solidFill>
                <a:latin typeface="Meiryo UI" panose="020B0604030504040204" pitchFamily="50" charset="-128"/>
                <a:ea typeface="Meiryo UI" panose="020B0604030504040204" pitchFamily="50" charset="-128"/>
                <a:sym typeface="Meiryo UI" panose="020B0604030504040204" pitchFamily="50" charset="-128"/>
              </a:rPr>
            </a:br>
            <a:r>
              <a:rPr lang="en-US" altLang="ja-JP" sz="1100" dirty="0">
                <a:solidFill>
                  <a:schemeClr val="tx1"/>
                </a:solidFill>
                <a:latin typeface="Meiryo UI" panose="020B0604030504040204" pitchFamily="50" charset="-128"/>
                <a:ea typeface="Meiryo UI" panose="020B0604030504040204" pitchFamily="50" charset="-128"/>
                <a:sym typeface="Meiryo UI" panose="020B0604030504040204" pitchFamily="50" charset="-128"/>
              </a:rPr>
              <a:t>1</a:t>
            </a:r>
            <a:r>
              <a:rPr lang="ja-JP" altLang="en-US" sz="1100" dirty="0">
                <a:solidFill>
                  <a:schemeClr val="tx1"/>
                </a:solidFill>
                <a:latin typeface="Meiryo UI" panose="020B0604030504040204" pitchFamily="50" charset="-128"/>
                <a:ea typeface="Meiryo UI" panose="020B0604030504040204" pitchFamily="50" charset="-128"/>
                <a:sym typeface="Meiryo UI" panose="020B0604030504040204" pitchFamily="50" charset="-128"/>
              </a:rPr>
              <a:t>ページ程度</a:t>
            </a:r>
            <a:endParaRPr kumimoji="1" lang="en-US" altLang="ja-JP" sz="11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sym typeface="Meiryo UI" panose="020B0604030504040204" pitchFamily="50" charset="-128"/>
            </a:endParaRPr>
          </a:p>
        </p:txBody>
      </p:sp>
      <p:grpSp>
        <p:nvGrpSpPr>
          <p:cNvPr id="27" name="グループ化 5"/>
          <p:cNvGrpSpPr/>
          <p:nvPr/>
        </p:nvGrpSpPr>
        <p:grpSpPr>
          <a:xfrm>
            <a:off x="419100" y="2251644"/>
            <a:ext cx="2033252" cy="307777"/>
            <a:chOff x="1136650" y="2761183"/>
            <a:chExt cx="7632700" cy="307777"/>
          </a:xfrm>
        </p:grpSpPr>
        <p:sp>
          <p:nvSpPr>
            <p:cNvPr id="28" name="テキスト ボックス 27"/>
            <p:cNvSpPr txBox="1">
              <a:spLocks noChangeArrowheads="1"/>
            </p:cNvSpPr>
            <p:nvPr/>
          </p:nvSpPr>
          <p:spPr bwMode="auto">
            <a:xfrm>
              <a:off x="1136650" y="2761183"/>
              <a:ext cx="7632700" cy="307777"/>
            </a:xfrm>
            <a:prstGeom prst="rect">
              <a:avLst/>
            </a:prstGeom>
            <a:noFill/>
            <a:ln w="9525">
              <a:noFill/>
              <a:miter lim="800000"/>
              <a:headEnd/>
              <a:tailEnd/>
            </a:ln>
          </p:spPr>
          <p:txBody>
            <a:bodyPr wrap="none" lIns="90000" rIns="90000" anchor="ctr" anchorCtr="0">
              <a:noAutofit/>
            </a:bodyPr>
            <a:lstStyle/>
            <a:p>
              <a:pPr algn="l"/>
              <a:r>
                <a:rPr lang="ja-JP" altLang="en-US" sz="14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実施小項目</a:t>
              </a:r>
            </a:p>
          </p:txBody>
        </p:sp>
        <p:cxnSp>
          <p:nvCxnSpPr>
            <p:cNvPr id="29" name="直線コネクタ 28"/>
            <p:cNvCxnSpPr/>
            <p:nvPr/>
          </p:nvCxnSpPr>
          <p:spPr>
            <a:xfrm>
              <a:off x="1136650" y="3068960"/>
              <a:ext cx="7632700"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30" name="正方形/長方形 29"/>
          <p:cNvSpPr/>
          <p:nvPr/>
        </p:nvSpPr>
        <p:spPr bwMode="auto">
          <a:xfrm>
            <a:off x="419100" y="2672039"/>
            <a:ext cx="2039812" cy="647700"/>
          </a:xfrm>
          <a:prstGeom prst="rect">
            <a:avLst/>
          </a:prstGeom>
          <a:solidFill>
            <a:schemeClr val="accent5"/>
          </a:solidFill>
          <a:ln w="12700" cap="flat" cmpd="sng" algn="ctr">
            <a:solidFill>
              <a:schemeClr val="accent2"/>
            </a:solidFill>
            <a:prstDash val="solid"/>
            <a:round/>
            <a:headEnd type="none" w="med" len="med"/>
            <a:tailEnd type="none" w="med" len="med"/>
          </a:ln>
          <a:effectLst/>
        </p:spPr>
        <p:txBody>
          <a:bodyPr vert="horz" wrap="square" lIns="18000" tIns="18000" rIns="18000" bIns="18000" numCol="1" rtlCol="0" anchor="ctr" anchorCtr="0" compatLnSpc="1">
            <a:prstTxWarp prst="textNoShape">
              <a:avLst/>
            </a:prstTxWarp>
          </a:bodyPr>
          <a:lstStyle/>
          <a:p>
            <a:pPr marL="171450" indent="-171450" algn="l">
              <a:spcBef>
                <a:spcPts val="0"/>
              </a:spcBef>
              <a:buFont typeface="Wingdings" panose="05000000000000000000" pitchFamily="2" charset="2"/>
              <a:buChar char="ü"/>
            </a:pPr>
            <a:r>
              <a:rPr lang="ja-JP" altLang="en-US"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a:t>
            </a:r>
            <a:endParaRPr kumimoji="1" lang="ja-JP" altLang="en-US" sz="1200" b="0" i="0" u="none" strike="noStrike" cap="none" normalizeH="0" baseline="0" dirty="0">
              <a:ln>
                <a:noFill/>
              </a:ln>
              <a:solidFill>
                <a:schemeClr val="accent2"/>
              </a:solidFill>
              <a:effectLst/>
              <a:latin typeface="Meiryo UI" panose="020B0604030504040204" pitchFamily="50" charset="-128"/>
              <a:ea typeface="Meiryo UI" panose="020B0604030504040204" pitchFamily="50" charset="-128"/>
              <a:sym typeface="Meiryo UI" panose="020B0604030504040204" pitchFamily="50" charset="-128"/>
            </a:endParaRPr>
          </a:p>
        </p:txBody>
      </p:sp>
      <p:sp>
        <p:nvSpPr>
          <p:cNvPr id="31" name="正方形/長方形 30"/>
          <p:cNvSpPr/>
          <p:nvPr/>
        </p:nvSpPr>
        <p:spPr bwMode="auto">
          <a:xfrm>
            <a:off x="419100" y="4232073"/>
            <a:ext cx="2039812" cy="647700"/>
          </a:xfrm>
          <a:prstGeom prst="rect">
            <a:avLst/>
          </a:prstGeom>
          <a:solidFill>
            <a:schemeClr val="accent5"/>
          </a:solidFill>
          <a:ln w="12700" cap="flat" cmpd="sng" algn="ctr">
            <a:solidFill>
              <a:schemeClr val="accent2"/>
            </a:solidFill>
            <a:prstDash val="solid"/>
            <a:round/>
            <a:headEnd type="none" w="med" len="med"/>
            <a:tailEnd type="none" w="med" len="med"/>
          </a:ln>
          <a:effectLst/>
        </p:spPr>
        <p:txBody>
          <a:bodyPr vert="horz" wrap="square" lIns="18000" tIns="18000" rIns="18000" bIns="18000" numCol="1" rtlCol="0" anchor="ctr" anchorCtr="0" compatLnSpc="1">
            <a:prstTxWarp prst="textNoShape">
              <a:avLst/>
            </a:prstTxWarp>
          </a:bodyPr>
          <a:lstStyle/>
          <a:p>
            <a:pPr marL="171450" indent="-171450" algn="l">
              <a:spcBef>
                <a:spcPts val="0"/>
              </a:spcBef>
              <a:buFont typeface="Wingdings" panose="05000000000000000000" pitchFamily="2" charset="2"/>
              <a:buChar char="ü"/>
            </a:pPr>
            <a:r>
              <a:rPr lang="ja-JP" altLang="en-US"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a:t>
            </a:r>
          </a:p>
        </p:txBody>
      </p:sp>
      <p:sp>
        <p:nvSpPr>
          <p:cNvPr id="32" name="正方形/長方形 31"/>
          <p:cNvSpPr/>
          <p:nvPr/>
        </p:nvSpPr>
        <p:spPr bwMode="auto">
          <a:xfrm>
            <a:off x="419100" y="3452056"/>
            <a:ext cx="2039812" cy="647700"/>
          </a:xfrm>
          <a:prstGeom prst="rect">
            <a:avLst/>
          </a:prstGeom>
          <a:solidFill>
            <a:schemeClr val="accent5"/>
          </a:solidFill>
          <a:ln w="12700" cap="flat" cmpd="sng" algn="ctr">
            <a:solidFill>
              <a:schemeClr val="accent2"/>
            </a:solidFill>
            <a:prstDash val="solid"/>
            <a:round/>
            <a:headEnd type="none" w="med" len="med"/>
            <a:tailEnd type="none" w="med" len="med"/>
          </a:ln>
          <a:effectLst/>
        </p:spPr>
        <p:txBody>
          <a:bodyPr vert="horz" wrap="square" lIns="18000" tIns="18000" rIns="18000" bIns="18000" numCol="1" rtlCol="0" anchor="ctr" anchorCtr="0" compatLnSpc="1">
            <a:prstTxWarp prst="textNoShape">
              <a:avLst/>
            </a:prstTxWarp>
          </a:bodyPr>
          <a:lstStyle/>
          <a:p>
            <a:pPr marL="171450" indent="-171450" algn="l">
              <a:spcBef>
                <a:spcPts val="0"/>
              </a:spcBef>
              <a:buFont typeface="Wingdings" panose="05000000000000000000" pitchFamily="2" charset="2"/>
              <a:buChar char="ü"/>
            </a:pPr>
            <a:r>
              <a:rPr lang="ja-JP" altLang="en-US"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a:t>
            </a:r>
            <a:endParaRPr kumimoji="1" lang="ja-JP" altLang="en-US" sz="1200" b="0" i="0" u="none" strike="noStrike" cap="none" normalizeH="0" baseline="0" dirty="0">
              <a:ln>
                <a:noFill/>
              </a:ln>
              <a:solidFill>
                <a:schemeClr val="accent2"/>
              </a:solidFill>
              <a:effectLst/>
              <a:latin typeface="Meiryo UI" panose="020B0604030504040204" pitchFamily="50" charset="-128"/>
              <a:ea typeface="Meiryo UI" panose="020B0604030504040204" pitchFamily="50" charset="-128"/>
              <a:sym typeface="Meiryo UI" panose="020B0604030504040204" pitchFamily="50" charset="-128"/>
            </a:endParaRPr>
          </a:p>
        </p:txBody>
      </p:sp>
      <p:sp>
        <p:nvSpPr>
          <p:cNvPr id="37" name="正方形/長方形 36"/>
          <p:cNvSpPr/>
          <p:nvPr/>
        </p:nvSpPr>
        <p:spPr bwMode="auto">
          <a:xfrm>
            <a:off x="419269" y="5012090"/>
            <a:ext cx="2039812" cy="647700"/>
          </a:xfrm>
          <a:prstGeom prst="rect">
            <a:avLst/>
          </a:prstGeom>
          <a:solidFill>
            <a:schemeClr val="accent5"/>
          </a:solidFill>
          <a:ln w="12700" cap="flat" cmpd="sng" algn="ctr">
            <a:solidFill>
              <a:schemeClr val="accent2"/>
            </a:solidFill>
            <a:prstDash val="solid"/>
            <a:round/>
            <a:headEnd type="none" w="med" len="med"/>
            <a:tailEnd type="none" w="med" len="med"/>
          </a:ln>
          <a:effectLst/>
        </p:spPr>
        <p:txBody>
          <a:bodyPr vert="horz" wrap="square" lIns="18000" tIns="18000" rIns="18000" bIns="18000" numCol="1" rtlCol="0" anchor="ctr" anchorCtr="0" compatLnSpc="1">
            <a:prstTxWarp prst="textNoShape">
              <a:avLst/>
            </a:prstTxWarp>
          </a:bodyPr>
          <a:lstStyle/>
          <a:p>
            <a:pPr marL="171450" indent="-171450" algn="l">
              <a:spcBef>
                <a:spcPts val="0"/>
              </a:spcBef>
              <a:buFont typeface="Wingdings" panose="05000000000000000000" pitchFamily="2" charset="2"/>
              <a:buChar char="ü"/>
            </a:pPr>
            <a:r>
              <a:rPr kumimoji="1" lang="ja-JP" altLang="en-US" sz="1200" b="0" i="0" u="none" strike="noStrike" cap="none" normalizeH="0" baseline="0" dirty="0">
                <a:ln>
                  <a:noFill/>
                </a:ln>
                <a:solidFill>
                  <a:schemeClr val="accent2"/>
                </a:solidFill>
                <a:effectLst/>
                <a:latin typeface="Meiryo UI" panose="020B0604030504040204" pitchFamily="50" charset="-128"/>
                <a:ea typeface="Meiryo UI" panose="020B0604030504040204" pitchFamily="50" charset="-128"/>
                <a:sym typeface="Meiryo UI" panose="020B0604030504040204" pitchFamily="50" charset="-128"/>
              </a:rPr>
              <a:t>・・・</a:t>
            </a:r>
          </a:p>
        </p:txBody>
      </p:sp>
      <p:sp>
        <p:nvSpPr>
          <p:cNvPr id="45" name="四角形吹き出し 27">
            <a:extLst>
              <a:ext uri="{FF2B5EF4-FFF2-40B4-BE49-F238E27FC236}">
                <a16:creationId xmlns:a16="http://schemas.microsoft.com/office/drawing/2014/main" id="{A32C8125-A291-4AAD-9147-7A439A453F91}"/>
              </a:ext>
            </a:extLst>
          </p:cNvPr>
          <p:cNvSpPr/>
          <p:nvPr/>
        </p:nvSpPr>
        <p:spPr bwMode="auto">
          <a:xfrm>
            <a:off x="5374019" y="807365"/>
            <a:ext cx="3447854" cy="611589"/>
          </a:xfrm>
          <a:prstGeom prst="wedgeRectCallout">
            <a:avLst>
              <a:gd name="adj1" fmla="val -62691"/>
              <a:gd name="adj2" fmla="val 47572"/>
            </a:avLst>
          </a:prstGeom>
          <a:solidFill>
            <a:schemeClr val="bg1"/>
          </a:solidFill>
          <a:ln w="12700" cap="flat" cmpd="sng" algn="ctr">
            <a:solidFill>
              <a:srgbClr val="FF0000"/>
            </a:solidFill>
            <a:prstDash val="solid"/>
            <a:round/>
            <a:headEnd type="none" w="med" len="med"/>
            <a:tailEnd type="none" w="med" len="med"/>
          </a:ln>
          <a:effectLst/>
        </p:spPr>
        <p:txBody>
          <a:bodyPr vert="horz" wrap="none" lIns="18000" tIns="18000" rIns="18000" bIns="18000" numCol="1" rtlCol="0" anchor="ctr" anchorCtr="0" compatLnSpc="1">
            <a:prstTxWarp prst="textNoShape">
              <a:avLst/>
            </a:prstTxWarp>
          </a:bodyPr>
          <a:lstStyle/>
          <a:p>
            <a:pPr>
              <a:spcBef>
                <a:spcPts val="0"/>
              </a:spcBef>
            </a:pPr>
            <a:r>
              <a:rPr lang="ja-JP" altLang="en-US" dirty="0">
                <a:solidFill>
                  <a:srgbClr val="FF0000"/>
                </a:solidFill>
                <a:latin typeface="Meiryo UI" panose="020B0604030504040204" pitchFamily="50" charset="-128"/>
                <a:ea typeface="Meiryo UI" panose="020B0604030504040204" pitchFamily="50" charset="-128"/>
                <a:sym typeface="Meiryo UI" panose="020B0604030504040204" pitchFamily="50" charset="-128"/>
              </a:rPr>
              <a:t>実施項目ごとにページを作成してください。（例示として</a:t>
            </a:r>
            <a:br>
              <a:rPr lang="en-US" altLang="ja-JP" dirty="0">
                <a:solidFill>
                  <a:srgbClr val="FF0000"/>
                </a:solidFill>
                <a:latin typeface="Meiryo UI" panose="020B0604030504040204" pitchFamily="50" charset="-128"/>
                <a:ea typeface="Meiryo UI" panose="020B0604030504040204" pitchFamily="50" charset="-128"/>
                <a:sym typeface="Meiryo UI" panose="020B0604030504040204" pitchFamily="50" charset="-128"/>
              </a:rPr>
            </a:br>
            <a:r>
              <a:rPr lang="ja-JP" altLang="en-US" dirty="0">
                <a:solidFill>
                  <a:srgbClr val="FF0000"/>
                </a:solidFill>
                <a:latin typeface="Meiryo UI" panose="020B0604030504040204" pitchFamily="50" charset="-128"/>
                <a:ea typeface="Meiryo UI" panose="020B0604030504040204" pitchFamily="50" charset="-128"/>
                <a:sym typeface="Meiryo UI" panose="020B0604030504040204" pitchFamily="50" charset="-128"/>
              </a:rPr>
              <a:t>①のみですが、全ての項目に対して</a:t>
            </a:r>
            <a:r>
              <a:rPr lang="en-US" altLang="ja-JP" dirty="0">
                <a:solidFill>
                  <a:srgbClr val="FF0000"/>
                </a:solidFill>
                <a:latin typeface="Meiryo UI" panose="020B0604030504040204" pitchFamily="50" charset="-128"/>
                <a:ea typeface="Meiryo UI" panose="020B0604030504040204" pitchFamily="50" charset="-128"/>
                <a:sym typeface="Meiryo UI" panose="020B0604030504040204" pitchFamily="50" charset="-128"/>
              </a:rPr>
              <a:t>1</a:t>
            </a:r>
            <a:r>
              <a:rPr lang="ja-JP" altLang="en-US" dirty="0">
                <a:solidFill>
                  <a:srgbClr val="FF0000"/>
                </a:solidFill>
                <a:latin typeface="Meiryo UI" panose="020B0604030504040204" pitchFamily="50" charset="-128"/>
                <a:ea typeface="Meiryo UI" panose="020B0604030504040204" pitchFamily="50" charset="-128"/>
                <a:sym typeface="Meiryo UI" panose="020B0604030504040204" pitchFamily="50" charset="-128"/>
              </a:rPr>
              <a:t>ページずつ記載ください。）</a:t>
            </a:r>
            <a:endParaRPr lang="en-US" altLang="ja-JP" dirty="0">
              <a:solidFill>
                <a:srgbClr val="FF0000"/>
              </a:solidFill>
              <a:latin typeface="Meiryo UI" panose="020B0604030504040204" pitchFamily="50" charset="-128"/>
              <a:ea typeface="Meiryo UI" panose="020B0604030504040204" pitchFamily="50" charset="-128"/>
              <a:sym typeface="Meiryo UI" panose="020B0604030504040204" pitchFamily="50" charset="-128"/>
            </a:endParaRPr>
          </a:p>
        </p:txBody>
      </p:sp>
      <p:sp>
        <p:nvSpPr>
          <p:cNvPr id="51" name="四角形吹き出し 9">
            <a:extLst>
              <a:ext uri="{FF2B5EF4-FFF2-40B4-BE49-F238E27FC236}">
                <a16:creationId xmlns:a16="http://schemas.microsoft.com/office/drawing/2014/main" id="{CE082AFE-DAA6-41A6-8EBC-EB24AE75B965}"/>
              </a:ext>
            </a:extLst>
          </p:cNvPr>
          <p:cNvSpPr/>
          <p:nvPr/>
        </p:nvSpPr>
        <p:spPr bwMode="auto">
          <a:xfrm>
            <a:off x="4301345" y="1593741"/>
            <a:ext cx="3447854" cy="615554"/>
          </a:xfrm>
          <a:prstGeom prst="wedgeRectCallout">
            <a:avLst>
              <a:gd name="adj1" fmla="val -57380"/>
              <a:gd name="adj2" fmla="val -53104"/>
            </a:avLst>
          </a:prstGeom>
          <a:solidFill>
            <a:schemeClr val="bg1"/>
          </a:solidFill>
          <a:ln w="12700" cap="flat" cmpd="sng" algn="ctr">
            <a:solidFill>
              <a:srgbClr val="FF0000"/>
            </a:solidFill>
            <a:prstDash val="solid"/>
            <a:round/>
            <a:headEnd type="none" w="med" len="med"/>
            <a:tailEnd type="none" w="med" len="med"/>
          </a:ln>
          <a:effectLst/>
        </p:spPr>
        <p:txBody>
          <a:bodyPr vert="horz" wrap="none" lIns="18000" tIns="18000" rIns="18000" bIns="18000" numCol="1" rtlCol="0" anchor="ctr" anchorCtr="0" compatLnSpc="1">
            <a:prstTxWarp prst="textNoShape">
              <a:avLst/>
            </a:prstTxWarp>
          </a:bodyPr>
          <a:lstStyle/>
          <a:p>
            <a:pPr>
              <a:spcBef>
                <a:spcPts val="0"/>
              </a:spcBef>
            </a:pPr>
            <a:r>
              <a:rPr lang="ja-JP" altLang="en-US" dirty="0">
                <a:solidFill>
                  <a:srgbClr val="FF0000"/>
                </a:solidFill>
                <a:latin typeface="Meiryo UI" panose="020B0604030504040204" pitchFamily="50" charset="-128"/>
                <a:ea typeface="Meiryo UI" panose="020B0604030504040204" pitchFamily="50" charset="-128"/>
              </a:rPr>
              <a:t>必要に応じて、文章や図表等を用いて</a:t>
            </a:r>
            <a:r>
              <a:rPr lang="ja-JP" altLang="en-US" dirty="0">
                <a:solidFill>
                  <a:srgbClr val="FF0000"/>
                </a:solidFill>
                <a:latin typeface="Meiryo UI" panose="020B0604030504040204" pitchFamily="50" charset="-128"/>
                <a:ea typeface="Meiryo UI" panose="020B0604030504040204" pitchFamily="50" charset="-128"/>
                <a:sym typeface="Meiryo UI" panose="020B0604030504040204" pitchFamily="50" charset="-128"/>
              </a:rPr>
              <a:t>できるだけイメージが</a:t>
            </a:r>
            <a:endParaRPr lang="en-US" altLang="ja-JP" dirty="0">
              <a:solidFill>
                <a:srgbClr val="FF0000"/>
              </a:solidFill>
              <a:latin typeface="Meiryo UI" panose="020B0604030504040204" pitchFamily="50" charset="-128"/>
              <a:ea typeface="Meiryo UI" panose="020B0604030504040204" pitchFamily="50" charset="-128"/>
              <a:sym typeface="Meiryo UI" panose="020B0604030504040204" pitchFamily="50" charset="-128"/>
            </a:endParaRPr>
          </a:p>
          <a:p>
            <a:pPr>
              <a:spcBef>
                <a:spcPts val="0"/>
              </a:spcBef>
            </a:pPr>
            <a:r>
              <a:rPr lang="ja-JP" altLang="en-US" dirty="0">
                <a:solidFill>
                  <a:srgbClr val="FF0000"/>
                </a:solidFill>
                <a:latin typeface="Meiryo UI" panose="020B0604030504040204" pitchFamily="50" charset="-128"/>
                <a:ea typeface="Meiryo UI" panose="020B0604030504040204" pitchFamily="50" charset="-128"/>
                <a:sym typeface="Meiryo UI" panose="020B0604030504040204" pitchFamily="50" charset="-128"/>
              </a:rPr>
              <a:t>わきやすい内容となるように工夫してください。</a:t>
            </a:r>
            <a:endParaRPr lang="en-US" altLang="ja-JP" dirty="0">
              <a:solidFill>
                <a:srgbClr val="FF0000"/>
              </a:solidFill>
              <a:latin typeface="Meiryo UI" panose="020B0604030504040204" pitchFamily="50" charset="-128"/>
              <a:ea typeface="Meiryo UI" panose="020B0604030504040204" pitchFamily="50" charset="-128"/>
              <a:sym typeface="Meiryo UI" panose="020B0604030504040204" pitchFamily="50" charset="-128"/>
            </a:endParaRPr>
          </a:p>
        </p:txBody>
      </p:sp>
      <p:grpSp>
        <p:nvGrpSpPr>
          <p:cNvPr id="24" name="グループ化 5"/>
          <p:cNvGrpSpPr/>
          <p:nvPr/>
        </p:nvGrpSpPr>
        <p:grpSpPr>
          <a:xfrm>
            <a:off x="2552763" y="2245666"/>
            <a:ext cx="3414700" cy="307777"/>
            <a:chOff x="1136650" y="2761183"/>
            <a:chExt cx="7632700" cy="307777"/>
          </a:xfrm>
        </p:grpSpPr>
        <p:sp>
          <p:nvSpPr>
            <p:cNvPr id="25" name="テキスト ボックス 24"/>
            <p:cNvSpPr txBox="1">
              <a:spLocks noChangeArrowheads="1"/>
            </p:cNvSpPr>
            <p:nvPr/>
          </p:nvSpPr>
          <p:spPr bwMode="auto">
            <a:xfrm>
              <a:off x="1136650" y="2761183"/>
              <a:ext cx="7632700" cy="307777"/>
            </a:xfrm>
            <a:prstGeom prst="rect">
              <a:avLst/>
            </a:prstGeom>
            <a:noFill/>
            <a:ln w="9525">
              <a:noFill/>
              <a:miter lim="800000"/>
              <a:headEnd/>
              <a:tailEnd/>
            </a:ln>
          </p:spPr>
          <p:txBody>
            <a:bodyPr wrap="none" lIns="90000" rIns="90000" anchor="ctr" anchorCtr="0">
              <a:noAutofit/>
            </a:bodyPr>
            <a:lstStyle/>
            <a:p>
              <a:pPr algn="l"/>
              <a:r>
                <a:rPr lang="ja-JP" altLang="en-US" sz="14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概要</a:t>
              </a:r>
            </a:p>
          </p:txBody>
        </p:sp>
        <p:cxnSp>
          <p:nvCxnSpPr>
            <p:cNvPr id="26" name="直線コネクタ 25"/>
            <p:cNvCxnSpPr/>
            <p:nvPr/>
          </p:nvCxnSpPr>
          <p:spPr>
            <a:xfrm>
              <a:off x="1136650" y="3068960"/>
              <a:ext cx="7632700"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52" name="正方形/長方形 51">
            <a:extLst>
              <a:ext uri="{FF2B5EF4-FFF2-40B4-BE49-F238E27FC236}">
                <a16:creationId xmlns:a16="http://schemas.microsoft.com/office/drawing/2014/main" id="{D9DAB145-2DEA-4845-9037-FD272A5A5776}"/>
              </a:ext>
            </a:extLst>
          </p:cNvPr>
          <p:cNvSpPr/>
          <p:nvPr/>
        </p:nvSpPr>
        <p:spPr bwMode="auto">
          <a:xfrm>
            <a:off x="2552763" y="2665462"/>
            <a:ext cx="3425717" cy="647700"/>
          </a:xfrm>
          <a:prstGeom prst="rect">
            <a:avLst/>
          </a:prstGeom>
          <a:solidFill>
            <a:schemeClr val="accent5"/>
          </a:solidFill>
          <a:ln w="12700" cap="flat" cmpd="sng" algn="ctr">
            <a:solidFill>
              <a:schemeClr val="accent2"/>
            </a:solidFill>
            <a:prstDash val="solid"/>
            <a:round/>
            <a:headEnd type="none" w="med" len="med"/>
            <a:tailEnd type="none" w="med" len="med"/>
          </a:ln>
          <a:effectLst/>
        </p:spPr>
        <p:txBody>
          <a:bodyPr vert="horz" wrap="square" lIns="18000" tIns="18000" rIns="18000" bIns="18000" numCol="1" rtlCol="0" anchor="ctr" anchorCtr="0" compatLnSpc="1">
            <a:prstTxWarp prst="textNoShape">
              <a:avLst/>
            </a:prstTxWarp>
          </a:bodyPr>
          <a:lstStyle/>
          <a:p>
            <a:pPr marL="171450" indent="-171450" algn="l">
              <a:spcBef>
                <a:spcPts val="0"/>
              </a:spcBef>
              <a:buFont typeface="Wingdings" panose="05000000000000000000" pitchFamily="2" charset="2"/>
              <a:buChar char="ü"/>
            </a:pPr>
            <a:r>
              <a:rPr lang="ja-JP" altLang="en-US"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a:t>
            </a:r>
            <a:endParaRPr kumimoji="1" lang="ja-JP" altLang="en-US" sz="1200" b="0" i="0" u="none" strike="noStrike" cap="none" normalizeH="0" baseline="0" dirty="0">
              <a:ln>
                <a:noFill/>
              </a:ln>
              <a:solidFill>
                <a:schemeClr val="accent2"/>
              </a:solidFill>
              <a:effectLst/>
              <a:latin typeface="Meiryo UI" panose="020B0604030504040204" pitchFamily="50" charset="-128"/>
              <a:ea typeface="Meiryo UI" panose="020B0604030504040204" pitchFamily="50" charset="-128"/>
              <a:sym typeface="Meiryo UI" panose="020B0604030504040204" pitchFamily="50" charset="-128"/>
            </a:endParaRPr>
          </a:p>
        </p:txBody>
      </p:sp>
      <p:sp>
        <p:nvSpPr>
          <p:cNvPr id="53" name="正方形/長方形 52">
            <a:extLst>
              <a:ext uri="{FF2B5EF4-FFF2-40B4-BE49-F238E27FC236}">
                <a16:creationId xmlns:a16="http://schemas.microsoft.com/office/drawing/2014/main" id="{DF5E5EDF-5C67-4898-BB07-E650D5FC23DA}"/>
              </a:ext>
            </a:extLst>
          </p:cNvPr>
          <p:cNvSpPr/>
          <p:nvPr/>
        </p:nvSpPr>
        <p:spPr bwMode="auto">
          <a:xfrm>
            <a:off x="2552764" y="4225496"/>
            <a:ext cx="3425717" cy="647700"/>
          </a:xfrm>
          <a:prstGeom prst="rect">
            <a:avLst/>
          </a:prstGeom>
          <a:solidFill>
            <a:schemeClr val="accent5"/>
          </a:solidFill>
          <a:ln w="12700" cap="flat" cmpd="sng" algn="ctr">
            <a:solidFill>
              <a:schemeClr val="accent2"/>
            </a:solidFill>
            <a:prstDash val="solid"/>
            <a:round/>
            <a:headEnd type="none" w="med" len="med"/>
            <a:tailEnd type="none" w="med" len="med"/>
          </a:ln>
          <a:effectLst/>
        </p:spPr>
        <p:txBody>
          <a:bodyPr vert="horz" wrap="square" lIns="18000" tIns="18000" rIns="18000" bIns="18000" numCol="1" rtlCol="0" anchor="ctr" anchorCtr="0" compatLnSpc="1">
            <a:prstTxWarp prst="textNoShape">
              <a:avLst/>
            </a:prstTxWarp>
          </a:bodyPr>
          <a:lstStyle/>
          <a:p>
            <a:pPr marL="171450" indent="-171450" algn="l">
              <a:spcBef>
                <a:spcPts val="0"/>
              </a:spcBef>
              <a:buFont typeface="Wingdings" panose="05000000000000000000" pitchFamily="2" charset="2"/>
              <a:buChar char="ü"/>
            </a:pPr>
            <a:r>
              <a:rPr lang="ja-JP" altLang="en-US"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a:t>
            </a:r>
          </a:p>
        </p:txBody>
      </p:sp>
      <p:sp>
        <p:nvSpPr>
          <p:cNvPr id="54" name="正方形/長方形 53">
            <a:extLst>
              <a:ext uri="{FF2B5EF4-FFF2-40B4-BE49-F238E27FC236}">
                <a16:creationId xmlns:a16="http://schemas.microsoft.com/office/drawing/2014/main" id="{CB0FE853-1C89-420B-AD6F-CFBCD98B23A0}"/>
              </a:ext>
            </a:extLst>
          </p:cNvPr>
          <p:cNvSpPr/>
          <p:nvPr/>
        </p:nvSpPr>
        <p:spPr bwMode="auto">
          <a:xfrm>
            <a:off x="2552763" y="3445479"/>
            <a:ext cx="3425717" cy="647700"/>
          </a:xfrm>
          <a:prstGeom prst="rect">
            <a:avLst/>
          </a:prstGeom>
          <a:solidFill>
            <a:schemeClr val="accent5"/>
          </a:solidFill>
          <a:ln w="12700" cap="flat" cmpd="sng" algn="ctr">
            <a:solidFill>
              <a:schemeClr val="accent2"/>
            </a:solidFill>
            <a:prstDash val="solid"/>
            <a:round/>
            <a:headEnd type="none" w="med" len="med"/>
            <a:tailEnd type="none" w="med" len="med"/>
          </a:ln>
          <a:effectLst/>
        </p:spPr>
        <p:txBody>
          <a:bodyPr vert="horz" wrap="square" lIns="18000" tIns="18000" rIns="18000" bIns="18000" numCol="1" rtlCol="0" anchor="ctr" anchorCtr="0" compatLnSpc="1">
            <a:prstTxWarp prst="textNoShape">
              <a:avLst/>
            </a:prstTxWarp>
          </a:bodyPr>
          <a:lstStyle/>
          <a:p>
            <a:pPr marL="171450" indent="-171450" algn="l">
              <a:spcBef>
                <a:spcPts val="0"/>
              </a:spcBef>
              <a:buFont typeface="Wingdings" panose="05000000000000000000" pitchFamily="2" charset="2"/>
              <a:buChar char="ü"/>
            </a:pPr>
            <a:r>
              <a:rPr lang="ja-JP" altLang="en-US"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a:t>
            </a:r>
            <a:endParaRPr kumimoji="1" lang="ja-JP" altLang="en-US" sz="1200" b="0" i="0" u="none" strike="noStrike" cap="none" normalizeH="0" baseline="0" dirty="0">
              <a:ln>
                <a:noFill/>
              </a:ln>
              <a:solidFill>
                <a:schemeClr val="accent2"/>
              </a:solidFill>
              <a:effectLst/>
              <a:latin typeface="Meiryo UI" panose="020B0604030504040204" pitchFamily="50" charset="-128"/>
              <a:ea typeface="Meiryo UI" panose="020B0604030504040204" pitchFamily="50" charset="-128"/>
              <a:sym typeface="Meiryo UI" panose="020B0604030504040204" pitchFamily="50" charset="-128"/>
            </a:endParaRPr>
          </a:p>
        </p:txBody>
      </p:sp>
      <p:sp>
        <p:nvSpPr>
          <p:cNvPr id="55" name="正方形/長方形 54">
            <a:extLst>
              <a:ext uri="{FF2B5EF4-FFF2-40B4-BE49-F238E27FC236}">
                <a16:creationId xmlns:a16="http://schemas.microsoft.com/office/drawing/2014/main" id="{DCC29357-58D9-4DFF-BB7A-0F439C9DAD3C}"/>
              </a:ext>
            </a:extLst>
          </p:cNvPr>
          <p:cNvSpPr/>
          <p:nvPr/>
        </p:nvSpPr>
        <p:spPr bwMode="auto">
          <a:xfrm>
            <a:off x="2553046" y="5005513"/>
            <a:ext cx="3425717" cy="647700"/>
          </a:xfrm>
          <a:prstGeom prst="rect">
            <a:avLst/>
          </a:prstGeom>
          <a:solidFill>
            <a:schemeClr val="accent5"/>
          </a:solidFill>
          <a:ln w="12700" cap="flat" cmpd="sng" algn="ctr">
            <a:solidFill>
              <a:schemeClr val="accent2"/>
            </a:solidFill>
            <a:prstDash val="solid"/>
            <a:round/>
            <a:headEnd type="none" w="med" len="med"/>
            <a:tailEnd type="none" w="med" len="med"/>
          </a:ln>
          <a:effectLst/>
        </p:spPr>
        <p:txBody>
          <a:bodyPr vert="horz" wrap="square" lIns="18000" tIns="18000" rIns="18000" bIns="18000" numCol="1" rtlCol="0" anchor="ctr" anchorCtr="0" compatLnSpc="1">
            <a:prstTxWarp prst="textNoShape">
              <a:avLst/>
            </a:prstTxWarp>
          </a:bodyPr>
          <a:lstStyle/>
          <a:p>
            <a:pPr marL="171450" indent="-171450" algn="l">
              <a:spcBef>
                <a:spcPts val="0"/>
              </a:spcBef>
              <a:buFont typeface="Wingdings" panose="05000000000000000000" pitchFamily="2" charset="2"/>
              <a:buChar char="ü"/>
            </a:pPr>
            <a:r>
              <a:rPr kumimoji="1" lang="ja-JP" altLang="en-US" sz="1200" b="0" i="0" u="none" strike="noStrike" cap="none" normalizeH="0" baseline="0" dirty="0">
                <a:ln>
                  <a:noFill/>
                </a:ln>
                <a:solidFill>
                  <a:schemeClr val="accent2"/>
                </a:solidFill>
                <a:effectLst/>
                <a:latin typeface="Meiryo UI" panose="020B0604030504040204" pitchFamily="50" charset="-128"/>
                <a:ea typeface="Meiryo UI" panose="020B0604030504040204" pitchFamily="50" charset="-128"/>
                <a:sym typeface="Meiryo UI" panose="020B0604030504040204" pitchFamily="50" charset="-128"/>
              </a:rPr>
              <a:t>・・・</a:t>
            </a:r>
          </a:p>
        </p:txBody>
      </p:sp>
      <p:grpSp>
        <p:nvGrpSpPr>
          <p:cNvPr id="56" name="グループ化 5">
            <a:extLst>
              <a:ext uri="{FF2B5EF4-FFF2-40B4-BE49-F238E27FC236}">
                <a16:creationId xmlns:a16="http://schemas.microsoft.com/office/drawing/2014/main" id="{F30B2FDC-D563-4500-8B82-B2873B77E7E9}"/>
              </a:ext>
            </a:extLst>
          </p:cNvPr>
          <p:cNvGrpSpPr/>
          <p:nvPr/>
        </p:nvGrpSpPr>
        <p:grpSpPr>
          <a:xfrm>
            <a:off x="6041849" y="2245666"/>
            <a:ext cx="3414700" cy="307777"/>
            <a:chOff x="1136650" y="2761183"/>
            <a:chExt cx="7632700" cy="307777"/>
          </a:xfrm>
        </p:grpSpPr>
        <p:sp>
          <p:nvSpPr>
            <p:cNvPr id="57" name="テキスト ボックス 56">
              <a:extLst>
                <a:ext uri="{FF2B5EF4-FFF2-40B4-BE49-F238E27FC236}">
                  <a16:creationId xmlns:a16="http://schemas.microsoft.com/office/drawing/2014/main" id="{6FE3DE44-4DB1-4797-B6F9-0E6E6DB4F6D2}"/>
                </a:ext>
              </a:extLst>
            </p:cNvPr>
            <p:cNvSpPr txBox="1">
              <a:spLocks noChangeArrowheads="1"/>
            </p:cNvSpPr>
            <p:nvPr/>
          </p:nvSpPr>
          <p:spPr bwMode="auto">
            <a:xfrm>
              <a:off x="1136650" y="2761183"/>
              <a:ext cx="7632700" cy="307777"/>
            </a:xfrm>
            <a:prstGeom prst="rect">
              <a:avLst/>
            </a:prstGeom>
            <a:noFill/>
            <a:ln w="9525">
              <a:noFill/>
              <a:miter lim="800000"/>
              <a:headEnd/>
              <a:tailEnd/>
            </a:ln>
          </p:spPr>
          <p:txBody>
            <a:bodyPr wrap="none" lIns="90000" rIns="90000" anchor="ctr" anchorCtr="0">
              <a:noAutofit/>
            </a:bodyPr>
            <a:lstStyle/>
            <a:p>
              <a:pPr algn="l"/>
              <a:r>
                <a:rPr lang="ja-JP" altLang="en-US" sz="14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想定される成果</a:t>
              </a:r>
            </a:p>
          </p:txBody>
        </p:sp>
        <p:cxnSp>
          <p:nvCxnSpPr>
            <p:cNvPr id="58" name="直線コネクタ 57">
              <a:extLst>
                <a:ext uri="{FF2B5EF4-FFF2-40B4-BE49-F238E27FC236}">
                  <a16:creationId xmlns:a16="http://schemas.microsoft.com/office/drawing/2014/main" id="{E8C10ACC-4718-47BB-A5E1-BE24CC2F03C0}"/>
                </a:ext>
              </a:extLst>
            </p:cNvPr>
            <p:cNvCxnSpPr/>
            <p:nvPr/>
          </p:nvCxnSpPr>
          <p:spPr>
            <a:xfrm>
              <a:off x="1136650" y="3068960"/>
              <a:ext cx="7632700"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59" name="正方形/長方形 58">
            <a:extLst>
              <a:ext uri="{FF2B5EF4-FFF2-40B4-BE49-F238E27FC236}">
                <a16:creationId xmlns:a16="http://schemas.microsoft.com/office/drawing/2014/main" id="{3FB6FCBD-1134-405C-80D1-3C29DEF44406}"/>
              </a:ext>
            </a:extLst>
          </p:cNvPr>
          <p:cNvSpPr/>
          <p:nvPr/>
        </p:nvSpPr>
        <p:spPr bwMode="auto">
          <a:xfrm>
            <a:off x="6041849" y="2665462"/>
            <a:ext cx="3425717" cy="647700"/>
          </a:xfrm>
          <a:prstGeom prst="rect">
            <a:avLst/>
          </a:prstGeom>
          <a:solidFill>
            <a:schemeClr val="accent5"/>
          </a:solidFill>
          <a:ln w="12700" cap="flat" cmpd="sng" algn="ctr">
            <a:solidFill>
              <a:schemeClr val="accent2"/>
            </a:solidFill>
            <a:prstDash val="solid"/>
            <a:round/>
            <a:headEnd type="none" w="med" len="med"/>
            <a:tailEnd type="none" w="med" len="med"/>
          </a:ln>
          <a:effectLst/>
        </p:spPr>
        <p:txBody>
          <a:bodyPr vert="horz" wrap="square" lIns="18000" tIns="18000" rIns="18000" bIns="18000" numCol="1" rtlCol="0" anchor="ctr" anchorCtr="0" compatLnSpc="1">
            <a:prstTxWarp prst="textNoShape">
              <a:avLst/>
            </a:prstTxWarp>
          </a:bodyPr>
          <a:lstStyle/>
          <a:p>
            <a:pPr marL="171450" indent="-171450" algn="l">
              <a:spcBef>
                <a:spcPts val="0"/>
              </a:spcBef>
              <a:buFont typeface="Wingdings" panose="05000000000000000000" pitchFamily="2" charset="2"/>
              <a:buChar char="ü"/>
            </a:pPr>
            <a:r>
              <a:rPr lang="ja-JP" altLang="en-US"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a:t>
            </a:r>
            <a:endParaRPr kumimoji="1" lang="ja-JP" altLang="en-US" sz="1200" b="0" i="0" u="none" strike="noStrike" cap="none" normalizeH="0" baseline="0" dirty="0">
              <a:ln>
                <a:noFill/>
              </a:ln>
              <a:solidFill>
                <a:schemeClr val="accent2"/>
              </a:solidFill>
              <a:effectLst/>
              <a:latin typeface="Meiryo UI" panose="020B0604030504040204" pitchFamily="50" charset="-128"/>
              <a:ea typeface="Meiryo UI" panose="020B0604030504040204" pitchFamily="50" charset="-128"/>
              <a:sym typeface="Meiryo UI" panose="020B0604030504040204" pitchFamily="50" charset="-128"/>
            </a:endParaRPr>
          </a:p>
        </p:txBody>
      </p:sp>
      <p:sp>
        <p:nvSpPr>
          <p:cNvPr id="60" name="正方形/長方形 59">
            <a:extLst>
              <a:ext uri="{FF2B5EF4-FFF2-40B4-BE49-F238E27FC236}">
                <a16:creationId xmlns:a16="http://schemas.microsoft.com/office/drawing/2014/main" id="{0A09D5D1-E976-4508-AFFC-EC690A288972}"/>
              </a:ext>
            </a:extLst>
          </p:cNvPr>
          <p:cNvSpPr/>
          <p:nvPr/>
        </p:nvSpPr>
        <p:spPr bwMode="auto">
          <a:xfrm>
            <a:off x="6041850" y="4225496"/>
            <a:ext cx="3425717" cy="647700"/>
          </a:xfrm>
          <a:prstGeom prst="rect">
            <a:avLst/>
          </a:prstGeom>
          <a:solidFill>
            <a:schemeClr val="accent5"/>
          </a:solidFill>
          <a:ln w="12700" cap="flat" cmpd="sng" algn="ctr">
            <a:solidFill>
              <a:schemeClr val="accent2"/>
            </a:solidFill>
            <a:prstDash val="solid"/>
            <a:round/>
            <a:headEnd type="none" w="med" len="med"/>
            <a:tailEnd type="none" w="med" len="med"/>
          </a:ln>
          <a:effectLst/>
        </p:spPr>
        <p:txBody>
          <a:bodyPr vert="horz" wrap="square" lIns="18000" tIns="18000" rIns="18000" bIns="18000" numCol="1" rtlCol="0" anchor="ctr" anchorCtr="0" compatLnSpc="1">
            <a:prstTxWarp prst="textNoShape">
              <a:avLst/>
            </a:prstTxWarp>
          </a:bodyPr>
          <a:lstStyle/>
          <a:p>
            <a:pPr marL="171450" indent="-171450" algn="l">
              <a:spcBef>
                <a:spcPts val="0"/>
              </a:spcBef>
              <a:buFont typeface="Wingdings" panose="05000000000000000000" pitchFamily="2" charset="2"/>
              <a:buChar char="ü"/>
            </a:pPr>
            <a:r>
              <a:rPr lang="ja-JP" altLang="en-US"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a:t>
            </a:r>
          </a:p>
        </p:txBody>
      </p:sp>
      <p:sp>
        <p:nvSpPr>
          <p:cNvPr id="61" name="正方形/長方形 60">
            <a:extLst>
              <a:ext uri="{FF2B5EF4-FFF2-40B4-BE49-F238E27FC236}">
                <a16:creationId xmlns:a16="http://schemas.microsoft.com/office/drawing/2014/main" id="{698C4EEE-7DC5-43FE-AA1E-D93F66084044}"/>
              </a:ext>
            </a:extLst>
          </p:cNvPr>
          <p:cNvSpPr/>
          <p:nvPr/>
        </p:nvSpPr>
        <p:spPr bwMode="auto">
          <a:xfrm>
            <a:off x="6041849" y="3445479"/>
            <a:ext cx="3425717" cy="647700"/>
          </a:xfrm>
          <a:prstGeom prst="rect">
            <a:avLst/>
          </a:prstGeom>
          <a:solidFill>
            <a:schemeClr val="accent5"/>
          </a:solidFill>
          <a:ln w="12700" cap="flat" cmpd="sng" algn="ctr">
            <a:solidFill>
              <a:schemeClr val="accent2"/>
            </a:solidFill>
            <a:prstDash val="solid"/>
            <a:round/>
            <a:headEnd type="none" w="med" len="med"/>
            <a:tailEnd type="none" w="med" len="med"/>
          </a:ln>
          <a:effectLst/>
        </p:spPr>
        <p:txBody>
          <a:bodyPr vert="horz" wrap="square" lIns="18000" tIns="18000" rIns="18000" bIns="18000" numCol="1" rtlCol="0" anchor="ctr" anchorCtr="0" compatLnSpc="1">
            <a:prstTxWarp prst="textNoShape">
              <a:avLst/>
            </a:prstTxWarp>
          </a:bodyPr>
          <a:lstStyle/>
          <a:p>
            <a:pPr marL="171450" indent="-171450" algn="l">
              <a:spcBef>
                <a:spcPts val="0"/>
              </a:spcBef>
              <a:buFont typeface="Wingdings" panose="05000000000000000000" pitchFamily="2" charset="2"/>
              <a:buChar char="ü"/>
            </a:pPr>
            <a:r>
              <a:rPr lang="ja-JP" altLang="en-US"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a:t>
            </a:r>
            <a:endParaRPr kumimoji="1" lang="ja-JP" altLang="en-US" sz="1200" b="0" i="0" u="none" strike="noStrike" cap="none" normalizeH="0" baseline="0" dirty="0">
              <a:ln>
                <a:noFill/>
              </a:ln>
              <a:solidFill>
                <a:schemeClr val="accent2"/>
              </a:solidFill>
              <a:effectLst/>
              <a:latin typeface="Meiryo UI" panose="020B0604030504040204" pitchFamily="50" charset="-128"/>
              <a:ea typeface="Meiryo UI" panose="020B0604030504040204" pitchFamily="50" charset="-128"/>
              <a:sym typeface="Meiryo UI" panose="020B0604030504040204" pitchFamily="50" charset="-128"/>
            </a:endParaRPr>
          </a:p>
        </p:txBody>
      </p:sp>
      <p:sp>
        <p:nvSpPr>
          <p:cNvPr id="62" name="正方形/長方形 61">
            <a:extLst>
              <a:ext uri="{FF2B5EF4-FFF2-40B4-BE49-F238E27FC236}">
                <a16:creationId xmlns:a16="http://schemas.microsoft.com/office/drawing/2014/main" id="{DB8C354D-3CA1-422D-8BF7-A572CEB1784F}"/>
              </a:ext>
            </a:extLst>
          </p:cNvPr>
          <p:cNvSpPr/>
          <p:nvPr/>
        </p:nvSpPr>
        <p:spPr bwMode="auto">
          <a:xfrm>
            <a:off x="6042133" y="5005513"/>
            <a:ext cx="3425717" cy="647700"/>
          </a:xfrm>
          <a:prstGeom prst="rect">
            <a:avLst/>
          </a:prstGeom>
          <a:solidFill>
            <a:schemeClr val="accent5"/>
          </a:solidFill>
          <a:ln w="12700" cap="flat" cmpd="sng" algn="ctr">
            <a:solidFill>
              <a:schemeClr val="accent2"/>
            </a:solidFill>
            <a:prstDash val="solid"/>
            <a:round/>
            <a:headEnd type="none" w="med" len="med"/>
            <a:tailEnd type="none" w="med" len="med"/>
          </a:ln>
          <a:effectLst/>
        </p:spPr>
        <p:txBody>
          <a:bodyPr vert="horz" wrap="square" lIns="18000" tIns="18000" rIns="18000" bIns="18000" numCol="1" rtlCol="0" anchor="ctr" anchorCtr="0" compatLnSpc="1">
            <a:prstTxWarp prst="textNoShape">
              <a:avLst/>
            </a:prstTxWarp>
          </a:bodyPr>
          <a:lstStyle/>
          <a:p>
            <a:pPr marL="171450" indent="-171450" algn="l">
              <a:spcBef>
                <a:spcPts val="0"/>
              </a:spcBef>
              <a:buFont typeface="Wingdings" panose="05000000000000000000" pitchFamily="2" charset="2"/>
              <a:buChar char="ü"/>
            </a:pPr>
            <a:r>
              <a:rPr kumimoji="1" lang="ja-JP" altLang="en-US" sz="1200" b="0" i="0" u="none" strike="noStrike" cap="none" normalizeH="0" baseline="0" dirty="0">
                <a:ln>
                  <a:noFill/>
                </a:ln>
                <a:solidFill>
                  <a:schemeClr val="accent2"/>
                </a:solidFill>
                <a:effectLst/>
                <a:latin typeface="Meiryo UI" panose="020B0604030504040204" pitchFamily="50" charset="-128"/>
                <a:ea typeface="Meiryo UI" panose="020B0604030504040204" pitchFamily="50" charset="-128"/>
                <a:sym typeface="Meiryo UI" panose="020B0604030504040204" pitchFamily="50" charset="-128"/>
              </a:rPr>
              <a:t>・・・</a:t>
            </a:r>
          </a:p>
        </p:txBody>
      </p:sp>
      <p:sp>
        <p:nvSpPr>
          <p:cNvPr id="65" name="四角形吹き出し 9">
            <a:extLst>
              <a:ext uri="{FF2B5EF4-FFF2-40B4-BE49-F238E27FC236}">
                <a16:creationId xmlns:a16="http://schemas.microsoft.com/office/drawing/2014/main" id="{BD448204-63CD-4E18-8E6A-A6FD20A51964}"/>
              </a:ext>
            </a:extLst>
          </p:cNvPr>
          <p:cNvSpPr/>
          <p:nvPr/>
        </p:nvSpPr>
        <p:spPr bwMode="auto">
          <a:xfrm>
            <a:off x="1700985" y="5760729"/>
            <a:ext cx="2039980" cy="615548"/>
          </a:xfrm>
          <a:prstGeom prst="wedgeRectCallout">
            <a:avLst>
              <a:gd name="adj1" fmla="val 92851"/>
              <a:gd name="adj2" fmla="val -89134"/>
            </a:avLst>
          </a:prstGeom>
          <a:solidFill>
            <a:schemeClr val="bg1"/>
          </a:solidFill>
          <a:ln w="12700" cap="flat" cmpd="sng" algn="ctr">
            <a:solidFill>
              <a:srgbClr val="FF0000"/>
            </a:solidFill>
            <a:prstDash val="solid"/>
            <a:round/>
            <a:headEnd type="none" w="med" len="med"/>
            <a:tailEnd type="none" w="med" len="med"/>
          </a:ln>
          <a:effectLst/>
        </p:spPr>
        <p:txBody>
          <a:bodyPr vert="horz" wrap="none" lIns="18000" tIns="18000" rIns="18000" bIns="18000" numCol="1" rtlCol="0" anchor="ctr" anchorCtr="0" compatLnSpc="1">
            <a:prstTxWarp prst="textNoShape">
              <a:avLst/>
            </a:prstTxWarp>
          </a:bodyPr>
          <a:lstStyle/>
          <a:p>
            <a:pPr>
              <a:spcBef>
                <a:spcPts val="0"/>
              </a:spcBef>
            </a:pPr>
            <a:r>
              <a:rPr lang="ja-JP" altLang="en-US" dirty="0">
                <a:solidFill>
                  <a:srgbClr val="FF0000"/>
                </a:solidFill>
                <a:latin typeface="Meiryo UI" panose="020B0604030504040204" pitchFamily="50" charset="-128"/>
                <a:ea typeface="Meiryo UI" panose="020B0604030504040204" pitchFamily="50" charset="-128"/>
                <a:sym typeface="Meiryo UI" panose="020B0604030504040204" pitchFamily="50" charset="-128"/>
              </a:rPr>
              <a:t>実証ステップやタスクが分かる</a:t>
            </a:r>
            <a:r>
              <a:rPr lang="ja-JP" altLang="en-US">
                <a:solidFill>
                  <a:srgbClr val="FF0000"/>
                </a:solidFill>
                <a:latin typeface="Meiryo UI" panose="020B0604030504040204" pitchFamily="50" charset="-128"/>
                <a:ea typeface="Meiryo UI" panose="020B0604030504040204" pitchFamily="50" charset="-128"/>
                <a:sym typeface="Meiryo UI" panose="020B0604030504040204" pitchFamily="50" charset="-128"/>
              </a:rPr>
              <a:t>ように</a:t>
            </a:r>
            <a:endParaRPr lang="en-US" altLang="ja-JP" dirty="0">
              <a:solidFill>
                <a:srgbClr val="FF0000"/>
              </a:solidFill>
              <a:latin typeface="Meiryo UI" panose="020B0604030504040204" pitchFamily="50" charset="-128"/>
              <a:ea typeface="Meiryo UI" panose="020B0604030504040204" pitchFamily="50" charset="-128"/>
              <a:sym typeface="Meiryo UI" panose="020B0604030504040204" pitchFamily="50" charset="-128"/>
            </a:endParaRPr>
          </a:p>
          <a:p>
            <a:pPr>
              <a:spcBef>
                <a:spcPts val="0"/>
              </a:spcBef>
            </a:pPr>
            <a:r>
              <a:rPr lang="ja-JP" altLang="en-US" dirty="0">
                <a:solidFill>
                  <a:srgbClr val="FF0000"/>
                </a:solidFill>
                <a:latin typeface="Meiryo UI" panose="020B0604030504040204" pitchFamily="50" charset="-128"/>
                <a:ea typeface="Meiryo UI" panose="020B0604030504040204" pitchFamily="50" charset="-128"/>
                <a:sym typeface="Meiryo UI" panose="020B0604030504040204" pitchFamily="50" charset="-128"/>
              </a:rPr>
              <a:t>実施項目を記載して</a:t>
            </a:r>
            <a:r>
              <a:rPr lang="ja-JP" altLang="en-US">
                <a:solidFill>
                  <a:srgbClr val="FF0000"/>
                </a:solidFill>
                <a:latin typeface="Meiryo UI" panose="020B0604030504040204" pitchFamily="50" charset="-128"/>
                <a:ea typeface="Meiryo UI" panose="020B0604030504040204" pitchFamily="50" charset="-128"/>
                <a:sym typeface="Meiryo UI" panose="020B0604030504040204" pitchFamily="50" charset="-128"/>
              </a:rPr>
              <a:t>ください。</a:t>
            </a:r>
            <a:endParaRPr lang="en-US" altLang="ja-JP" dirty="0">
              <a:solidFill>
                <a:srgbClr val="FF0000"/>
              </a:solidFill>
              <a:latin typeface="Meiryo UI" panose="020B0604030504040204" pitchFamily="50" charset="-128"/>
              <a:ea typeface="Meiryo UI" panose="020B0604030504040204" pitchFamily="50" charset="-128"/>
              <a:sym typeface="Meiryo UI" panose="020B0604030504040204" pitchFamily="50" charset="-128"/>
            </a:endParaRPr>
          </a:p>
        </p:txBody>
      </p:sp>
      <p:sp>
        <p:nvSpPr>
          <p:cNvPr id="66" name="四角形吹き出し 9">
            <a:extLst>
              <a:ext uri="{FF2B5EF4-FFF2-40B4-BE49-F238E27FC236}">
                <a16:creationId xmlns:a16="http://schemas.microsoft.com/office/drawing/2014/main" id="{E1230471-D90A-4D0D-8152-A4AF66696513}"/>
              </a:ext>
            </a:extLst>
          </p:cNvPr>
          <p:cNvSpPr/>
          <p:nvPr/>
        </p:nvSpPr>
        <p:spPr bwMode="auto">
          <a:xfrm>
            <a:off x="5807413" y="5760729"/>
            <a:ext cx="2929961" cy="945476"/>
          </a:xfrm>
          <a:prstGeom prst="wedgeRectCallout">
            <a:avLst>
              <a:gd name="adj1" fmla="val -10238"/>
              <a:gd name="adj2" fmla="val -105640"/>
            </a:avLst>
          </a:prstGeom>
          <a:solidFill>
            <a:schemeClr val="bg1"/>
          </a:solidFill>
          <a:ln w="12700" cap="flat" cmpd="sng" algn="ctr">
            <a:solidFill>
              <a:srgbClr val="FF0000"/>
            </a:solidFill>
            <a:prstDash val="solid"/>
            <a:round/>
            <a:headEnd type="none" w="med" len="med"/>
            <a:tailEnd type="none" w="med" len="med"/>
          </a:ln>
          <a:effectLst/>
        </p:spPr>
        <p:txBody>
          <a:bodyPr vert="horz" wrap="none" lIns="18000" tIns="18000" rIns="18000" bIns="18000" numCol="1" rtlCol="0" anchor="ctr" anchorCtr="0" compatLnSpc="1">
            <a:prstTxWarp prst="textNoShape">
              <a:avLst/>
            </a:prstTxWarp>
          </a:bodyPr>
          <a:lstStyle/>
          <a:p>
            <a:pPr>
              <a:spcBef>
                <a:spcPts val="0"/>
              </a:spcBef>
            </a:pPr>
            <a:r>
              <a:rPr lang="ja-JP" altLang="en-US" dirty="0">
                <a:solidFill>
                  <a:srgbClr val="FF0000"/>
                </a:solidFill>
                <a:latin typeface="Meiryo UI" panose="020B0604030504040204" pitchFamily="50" charset="-128"/>
                <a:ea typeface="Meiryo UI" panose="020B0604030504040204" pitchFamily="50" charset="-128"/>
                <a:sym typeface="Meiryo UI" panose="020B0604030504040204" pitchFamily="50" charset="-128"/>
              </a:rPr>
              <a:t>成果が存在する小項目のみ記載ください。</a:t>
            </a:r>
            <a:endParaRPr lang="en-US" altLang="ja-JP" dirty="0">
              <a:solidFill>
                <a:srgbClr val="FF0000"/>
              </a:solidFill>
              <a:latin typeface="Meiryo UI" panose="020B0604030504040204" pitchFamily="50" charset="-128"/>
              <a:ea typeface="Meiryo UI" panose="020B0604030504040204" pitchFamily="50" charset="-128"/>
              <a:sym typeface="Meiryo UI" panose="020B0604030504040204" pitchFamily="50" charset="-128"/>
            </a:endParaRPr>
          </a:p>
          <a:p>
            <a:pPr>
              <a:spcBef>
                <a:spcPts val="0"/>
              </a:spcBef>
            </a:pPr>
            <a:r>
              <a:rPr lang="en-US" altLang="ja-JP" dirty="0">
                <a:solidFill>
                  <a:srgbClr val="FF0000"/>
                </a:solidFill>
                <a:latin typeface="Meiryo UI" panose="020B0604030504040204" pitchFamily="50" charset="-128"/>
                <a:ea typeface="Meiryo UI" panose="020B0604030504040204" pitchFamily="50" charset="-128"/>
                <a:sym typeface="Meiryo UI" panose="020B0604030504040204" pitchFamily="50" charset="-128"/>
              </a:rPr>
              <a:t>(</a:t>
            </a:r>
            <a:r>
              <a:rPr lang="ja-JP" altLang="en-US" dirty="0">
                <a:solidFill>
                  <a:srgbClr val="FF0000"/>
                </a:solidFill>
                <a:latin typeface="Meiryo UI" panose="020B0604030504040204" pitchFamily="50" charset="-128"/>
                <a:ea typeface="Meiryo UI" panose="020B0604030504040204" pitchFamily="50" charset="-128"/>
                <a:sym typeface="Meiryo UI" panose="020B0604030504040204" pitchFamily="50" charset="-128"/>
              </a:rPr>
              <a:t>複数の小項目で</a:t>
            </a:r>
            <a:r>
              <a:rPr lang="en-US" altLang="ja-JP" dirty="0">
                <a:solidFill>
                  <a:srgbClr val="FF0000"/>
                </a:solidFill>
                <a:latin typeface="Meiryo UI" panose="020B0604030504040204" pitchFamily="50" charset="-128"/>
                <a:ea typeface="Meiryo UI" panose="020B0604030504040204" pitchFamily="50" charset="-128"/>
                <a:sym typeface="Meiryo UI" panose="020B0604030504040204" pitchFamily="50" charset="-128"/>
              </a:rPr>
              <a:t>1</a:t>
            </a:r>
            <a:r>
              <a:rPr lang="ja-JP" altLang="en-US" dirty="0">
                <a:solidFill>
                  <a:srgbClr val="FF0000"/>
                </a:solidFill>
                <a:latin typeface="Meiryo UI" panose="020B0604030504040204" pitchFamily="50" charset="-128"/>
                <a:ea typeface="Meiryo UI" panose="020B0604030504040204" pitchFamily="50" charset="-128"/>
                <a:sym typeface="Meiryo UI" panose="020B0604030504040204" pitchFamily="50" charset="-128"/>
              </a:rPr>
              <a:t>つの成果も可</a:t>
            </a:r>
            <a:r>
              <a:rPr lang="en-US" altLang="ja-JP" dirty="0">
                <a:solidFill>
                  <a:srgbClr val="FF0000"/>
                </a:solidFill>
                <a:latin typeface="Meiryo UI" panose="020B0604030504040204" pitchFamily="50" charset="-128"/>
                <a:ea typeface="Meiryo UI" panose="020B0604030504040204" pitchFamily="50" charset="-128"/>
                <a:sym typeface="Meiryo UI" panose="020B0604030504040204" pitchFamily="50" charset="-128"/>
              </a:rPr>
              <a:t>)</a:t>
            </a:r>
          </a:p>
          <a:p>
            <a:pPr>
              <a:spcBef>
                <a:spcPts val="0"/>
              </a:spcBef>
            </a:pPr>
            <a:endParaRPr lang="en-US" altLang="ja-JP" dirty="0">
              <a:solidFill>
                <a:srgbClr val="FF0000"/>
              </a:solidFill>
              <a:latin typeface="Meiryo UI" panose="020B0604030504040204" pitchFamily="50" charset="-128"/>
              <a:ea typeface="Meiryo UI" panose="020B0604030504040204" pitchFamily="50" charset="-128"/>
              <a:sym typeface="Meiryo UI" panose="020B0604030504040204" pitchFamily="50" charset="-128"/>
            </a:endParaRPr>
          </a:p>
          <a:p>
            <a:pPr>
              <a:spcBef>
                <a:spcPts val="0"/>
              </a:spcBef>
            </a:pPr>
            <a:r>
              <a:rPr lang="ja-JP" altLang="en-US" dirty="0">
                <a:solidFill>
                  <a:srgbClr val="FF0000"/>
                </a:solidFill>
                <a:latin typeface="Meiryo UI" panose="020B0604030504040204" pitchFamily="50" charset="-128"/>
                <a:ea typeface="Meiryo UI" panose="020B0604030504040204" pitchFamily="50" charset="-128"/>
                <a:sym typeface="Meiryo UI" panose="020B0604030504040204" pitchFamily="50" charset="-128"/>
              </a:rPr>
              <a:t>定量化できるものは定量的に効果を記載してください。</a:t>
            </a:r>
          </a:p>
        </p:txBody>
      </p:sp>
    </p:spTree>
    <p:extLst>
      <p:ext uri="{BB962C8B-B14F-4D97-AF65-F5344CB8AC3E}">
        <p14:creationId xmlns:p14="http://schemas.microsoft.com/office/powerpoint/2010/main" val="18151035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オブジェクト 3" hidden="1"/>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4" imgW="554" imgH="551" progId="TCLayout.ActiveDocument.1">
                  <p:embed/>
                </p:oleObj>
              </mc:Choice>
              <mc:Fallback>
                <p:oleObj name="think-cell スライド" r:id="rId4" imgW="554" imgH="551" progId="TCLayout.ActiveDocument.1">
                  <p:embed/>
                  <p:pic>
                    <p:nvPicPr>
                      <p:cNvPr id="4" name="オブジェクト 3"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タイトル 1"/>
          <p:cNvSpPr>
            <a:spLocks noGrp="1"/>
          </p:cNvSpPr>
          <p:nvPr>
            <p:ph type="ctrTitle"/>
          </p:nvPr>
        </p:nvSpPr>
        <p:spPr>
          <a:xfrm>
            <a:off x="730250" y="334302"/>
            <a:ext cx="5917293" cy="430887"/>
          </a:xfrm>
          <a:noFill/>
          <a:ln w="9525">
            <a:noFill/>
            <a:miter lim="800000"/>
            <a:headEnd/>
            <a:tailEnd/>
          </a:ln>
        </p:spPr>
        <p:txBody>
          <a:bodyPr vert="horz" wrap="square" lIns="0" tIns="0" rIns="0" bIns="0" numCol="1" anchor="ctr" anchorCtr="0" compatLnSpc="1">
            <a:prstTxWarp prst="textNoShape">
              <a:avLst/>
            </a:prstTxWarp>
            <a:spAutoFit/>
          </a:bodyPr>
          <a:lstStyle/>
          <a:p>
            <a:r>
              <a:rPr lang="ja-JP" altLang="en-US" dirty="0">
                <a:latin typeface="Meiryo UI" panose="020B0604030504040204" pitchFamily="50" charset="-128"/>
                <a:ea typeface="Meiryo UI" panose="020B0604030504040204" pitchFamily="50" charset="-128"/>
                <a:sym typeface="Meiryo UI" panose="020B0604030504040204" pitchFamily="50" charset="-128"/>
              </a:rPr>
              <a:t>３．実証事業完了後の事業展開</a:t>
            </a:r>
          </a:p>
        </p:txBody>
      </p:sp>
      <p:sp>
        <p:nvSpPr>
          <p:cNvPr id="3" name="Rectangle 1"/>
          <p:cNvSpPr>
            <a:spLocks noChangeArrowheads="1"/>
          </p:cNvSpPr>
          <p:nvPr/>
        </p:nvSpPr>
        <p:spPr bwMode="auto">
          <a:xfrm>
            <a:off x="730250" y="858260"/>
            <a:ext cx="8602436" cy="2146485"/>
          </a:xfrm>
          <a:prstGeom prst="rect">
            <a:avLst/>
          </a:prstGeom>
          <a:noFill/>
          <a:ln w="9525">
            <a:solidFill>
              <a:schemeClr val="bg2">
                <a:lumMod val="75000"/>
              </a:schemeClr>
            </a:solidFill>
            <a:prstDash val="dash"/>
            <a:miter lim="800000"/>
            <a:headEnd/>
            <a:tailEnd/>
          </a:ln>
          <a:effectLst/>
        </p:spPr>
        <p:txBody>
          <a:bodyPr vert="horz" wrap="square" lIns="91440" tIns="45720" rIns="91440" bIns="45720" numCol="1" anchor="t" anchorCtr="0" compatLnSpc="1">
            <a:prstTxWarp prst="textNoShape">
              <a:avLst/>
            </a:prstTxWarp>
            <a:spAutoFit/>
          </a:bodyPr>
          <a:lstStyle/>
          <a:p>
            <a:pPr marL="180975" indent="-180975" algn="l">
              <a:lnSpc>
                <a:spcPct val="150000"/>
              </a:lnSpc>
              <a:spcBef>
                <a:spcPct val="0"/>
              </a:spcBef>
              <a:buClr>
                <a:srgbClr val="5A5A5A"/>
              </a:buClr>
              <a:buSzPct val="100000"/>
            </a:pPr>
            <a:r>
              <a:rPr kumimoji="1" lang="ja-JP" altLang="ja-JP" sz="1200" b="1"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cs typeface="ＭＳ ゴシック" pitchFamily="49" charset="-128"/>
                <a:sym typeface="Meiryo UI" panose="020B0604030504040204" pitchFamily="50" charset="-128"/>
              </a:rPr>
              <a:t>【提案を求める事項】</a:t>
            </a:r>
            <a:endParaRPr lang="en-US" altLang="ja-JP" sz="1200" b="1" dirty="0">
              <a:solidFill>
                <a:schemeClr val="tx1"/>
              </a:solidFill>
              <a:latin typeface="Meiryo UI" panose="020B0604030504040204" pitchFamily="50" charset="-128"/>
              <a:ea typeface="Meiryo UI" panose="020B0604030504040204" pitchFamily="50" charset="-128"/>
              <a:cs typeface="Times New Roman" pitchFamily="18" charset="0"/>
              <a:sym typeface="Meiryo UI" panose="020B0604030504040204" pitchFamily="50" charset="-128"/>
            </a:endParaRPr>
          </a:p>
          <a:p>
            <a:pPr marL="180975" indent="-180975" algn="l" eaLnBrk="0" hangingPunct="0">
              <a:lnSpc>
                <a:spcPct val="150000"/>
              </a:lnSpc>
              <a:spcBef>
                <a:spcPct val="0"/>
              </a:spcBef>
              <a:buClr>
                <a:srgbClr val="5A5A5A"/>
              </a:buClr>
              <a:buSzPct val="100000"/>
              <a:buFont typeface="Wingdings"/>
              <a:buChar char="n"/>
            </a:pPr>
            <a:r>
              <a:rPr lang="en-US" altLang="ja-JP" sz="1200" b="1" dirty="0">
                <a:solidFill>
                  <a:schemeClr val="tx1"/>
                </a:solidFill>
                <a:latin typeface="Meiryo UI" panose="020B0604030504040204" pitchFamily="50" charset="-128"/>
                <a:ea typeface="Meiryo UI" panose="020B0604030504040204" pitchFamily="50" charset="-128"/>
                <a:cs typeface="Times New Roman" pitchFamily="18" charset="0"/>
                <a:sym typeface="Meiryo UI" panose="020B0604030504040204" pitchFamily="50" charset="-128"/>
              </a:rPr>
              <a:t>3-1.</a:t>
            </a:r>
            <a:r>
              <a:rPr lang="ja-JP" altLang="en-US" sz="1200" b="1" dirty="0">
                <a:solidFill>
                  <a:schemeClr val="tx1"/>
                </a:solidFill>
                <a:latin typeface="Meiryo UI" panose="020B0604030504040204" pitchFamily="50" charset="-128"/>
                <a:ea typeface="Meiryo UI" panose="020B0604030504040204" pitchFamily="50" charset="-128"/>
                <a:cs typeface="Times New Roman" pitchFamily="18" charset="0"/>
                <a:sym typeface="Meiryo UI" panose="020B0604030504040204" pitchFamily="50" charset="-128"/>
              </a:rPr>
              <a:t>実証事業完了後の取組方針</a:t>
            </a:r>
            <a:endParaRPr lang="en-US" altLang="ja-JP" sz="1200" b="1" dirty="0">
              <a:solidFill>
                <a:schemeClr val="tx1"/>
              </a:solidFill>
              <a:latin typeface="Meiryo UI" panose="020B0604030504040204" pitchFamily="50" charset="-128"/>
              <a:ea typeface="Meiryo UI" panose="020B0604030504040204" pitchFamily="50" charset="-128"/>
              <a:cs typeface="Times New Roman" pitchFamily="18" charset="0"/>
              <a:sym typeface="Meiryo UI" panose="020B0604030504040204" pitchFamily="50" charset="-128"/>
            </a:endParaRPr>
          </a:p>
          <a:p>
            <a:pPr marL="352425" lvl="1" indent="-169863" algn="l" eaLnBrk="0" hangingPunct="0">
              <a:lnSpc>
                <a:spcPct val="150000"/>
              </a:lnSpc>
              <a:spcBef>
                <a:spcPct val="0"/>
              </a:spcBef>
              <a:spcAft>
                <a:spcPts val="600"/>
              </a:spcAft>
              <a:buClr>
                <a:srgbClr val="969696"/>
              </a:buClr>
              <a:buSzPct val="70000"/>
              <a:buFont typeface="Wingdings"/>
              <a:buChar char="l"/>
            </a:pPr>
            <a:r>
              <a:rPr lang="ja-JP" altLang="en-US" sz="1200" dirty="0">
                <a:latin typeface="Meiryo UI" panose="020B0604030504040204" pitchFamily="50" charset="-128"/>
                <a:ea typeface="Meiryo UI" panose="020B0604030504040204" pitchFamily="50" charset="-128"/>
                <a:cs typeface="Times New Roman" pitchFamily="18" charset="0"/>
                <a:sym typeface="Meiryo UI" panose="020B0604030504040204" pitchFamily="50" charset="-128"/>
              </a:rPr>
              <a:t>本実証事業の完了後の取組方針（他設備、他事業者、他業界への導入計画等）について説明すること。</a:t>
            </a:r>
          </a:p>
          <a:p>
            <a:pPr marL="180975" indent="-180975" algn="l" eaLnBrk="0" hangingPunct="0">
              <a:lnSpc>
                <a:spcPct val="150000"/>
              </a:lnSpc>
              <a:spcBef>
                <a:spcPct val="0"/>
              </a:spcBef>
              <a:buClr>
                <a:srgbClr val="5A5A5A"/>
              </a:buClr>
              <a:buSzPct val="100000"/>
              <a:buFont typeface="Wingdings"/>
              <a:buChar char="n"/>
            </a:pPr>
            <a:r>
              <a:rPr lang="en-US" altLang="ja-JP" sz="1200" b="1" dirty="0">
                <a:solidFill>
                  <a:schemeClr val="tx1"/>
                </a:solidFill>
                <a:latin typeface="Meiryo UI" panose="020B0604030504040204" pitchFamily="50" charset="-128"/>
                <a:ea typeface="Meiryo UI" panose="020B0604030504040204" pitchFamily="50" charset="-128"/>
                <a:cs typeface="Times New Roman" pitchFamily="18" charset="0"/>
                <a:sym typeface="Meiryo UI" panose="020B0604030504040204" pitchFamily="50" charset="-128"/>
              </a:rPr>
              <a:t>3-2.</a:t>
            </a:r>
            <a:r>
              <a:rPr lang="ja-JP" altLang="en-US" sz="1200" b="1" dirty="0">
                <a:solidFill>
                  <a:schemeClr val="tx1"/>
                </a:solidFill>
                <a:latin typeface="Meiryo UI" panose="020B0604030504040204" pitchFamily="50" charset="-128"/>
                <a:ea typeface="Meiryo UI" panose="020B0604030504040204" pitchFamily="50" charset="-128"/>
                <a:cs typeface="Times New Roman" pitchFamily="18" charset="0"/>
                <a:sym typeface="Meiryo UI" panose="020B0604030504040204" pitchFamily="50" charset="-128"/>
              </a:rPr>
              <a:t>実証事業完了後のスケジュール</a:t>
            </a:r>
            <a:endParaRPr lang="en-US" altLang="ja-JP" sz="1200" b="1" dirty="0">
              <a:solidFill>
                <a:schemeClr val="tx1"/>
              </a:solidFill>
              <a:latin typeface="Meiryo UI" panose="020B0604030504040204" pitchFamily="50" charset="-128"/>
              <a:ea typeface="Meiryo UI" panose="020B0604030504040204" pitchFamily="50" charset="-128"/>
              <a:cs typeface="Times New Roman" pitchFamily="18" charset="0"/>
              <a:sym typeface="Meiryo UI" panose="020B0604030504040204" pitchFamily="50" charset="-128"/>
            </a:endParaRPr>
          </a:p>
          <a:p>
            <a:pPr marL="352425" lvl="1" indent="-169863" algn="l" eaLnBrk="0" hangingPunct="0">
              <a:lnSpc>
                <a:spcPct val="150000"/>
              </a:lnSpc>
              <a:spcBef>
                <a:spcPct val="0"/>
              </a:spcBef>
              <a:spcAft>
                <a:spcPts val="600"/>
              </a:spcAft>
              <a:buClr>
                <a:srgbClr val="969696"/>
              </a:buClr>
              <a:buSzPct val="70000"/>
              <a:buFont typeface="Wingdings"/>
              <a:buChar char="l"/>
            </a:pPr>
            <a:r>
              <a:rPr lang="ja-JP" altLang="en-US" sz="1200" dirty="0">
                <a:latin typeface="Meiryo UI" panose="020B0604030504040204" pitchFamily="50" charset="-128"/>
                <a:ea typeface="Meiryo UI" panose="020B0604030504040204" pitchFamily="50" charset="-128"/>
                <a:cs typeface="Times New Roman" pitchFamily="18" charset="0"/>
                <a:sym typeface="Meiryo UI" panose="020B0604030504040204" pitchFamily="50" charset="-128"/>
              </a:rPr>
              <a:t>本実証事業の完了後のスケジュールについて説明すること。</a:t>
            </a:r>
          </a:p>
          <a:p>
            <a:pPr marL="180975" lvl="0" indent="-180975" algn="l" eaLnBrk="0" hangingPunct="0">
              <a:lnSpc>
                <a:spcPct val="150000"/>
              </a:lnSpc>
              <a:spcBef>
                <a:spcPct val="0"/>
              </a:spcBef>
              <a:buClr>
                <a:srgbClr val="5A5A5A"/>
              </a:buClr>
              <a:buSzPct val="100000"/>
              <a:buFont typeface="Wingdings"/>
              <a:buChar char="n"/>
            </a:pPr>
            <a:r>
              <a:rPr lang="en-US" altLang="ja-JP" sz="1200" b="1" dirty="0">
                <a:latin typeface="Meiryo UI" panose="020B0604030504040204" pitchFamily="50" charset="-128"/>
                <a:ea typeface="Meiryo UI" panose="020B0604030504040204" pitchFamily="50" charset="-128"/>
                <a:cs typeface="Times New Roman" pitchFamily="18" charset="0"/>
                <a:sym typeface="Meiryo UI" panose="020B0604030504040204" pitchFamily="50" charset="-128"/>
              </a:rPr>
              <a:t>3-3.</a:t>
            </a:r>
            <a:r>
              <a:rPr lang="ja-JP" altLang="en-US" sz="1200" b="1" dirty="0">
                <a:latin typeface="Meiryo UI" panose="020B0604030504040204" pitchFamily="50" charset="-128"/>
                <a:ea typeface="Meiryo UI" panose="020B0604030504040204" pitchFamily="50" charset="-128"/>
                <a:cs typeface="Times New Roman" pitchFamily="18" charset="0"/>
                <a:sym typeface="Meiryo UI" panose="020B0604030504040204" pitchFamily="50" charset="-128"/>
              </a:rPr>
              <a:t>産業保安高度化に向けた会社方針・計画・取組</a:t>
            </a:r>
            <a:endParaRPr lang="en-US" altLang="ja-JP" sz="1200" b="1" dirty="0">
              <a:latin typeface="Meiryo UI" panose="020B0604030504040204" pitchFamily="50" charset="-128"/>
              <a:ea typeface="Meiryo UI" panose="020B0604030504040204" pitchFamily="50" charset="-128"/>
              <a:cs typeface="Times New Roman" pitchFamily="18" charset="0"/>
              <a:sym typeface="Meiryo UI" panose="020B0604030504040204" pitchFamily="50" charset="-128"/>
            </a:endParaRPr>
          </a:p>
          <a:p>
            <a:pPr marL="352425" lvl="1" indent="-169863" algn="l" eaLnBrk="0" hangingPunct="0">
              <a:lnSpc>
                <a:spcPct val="150000"/>
              </a:lnSpc>
              <a:spcBef>
                <a:spcPct val="0"/>
              </a:spcBef>
              <a:spcAft>
                <a:spcPts val="600"/>
              </a:spcAft>
              <a:buClr>
                <a:srgbClr val="969696"/>
              </a:buClr>
              <a:buSzPct val="70000"/>
              <a:buFont typeface="Wingdings"/>
              <a:buChar char="l"/>
            </a:pPr>
            <a:r>
              <a:rPr lang="ja-JP" altLang="en-US" sz="1200" dirty="0">
                <a:latin typeface="Meiryo UI" panose="020B0604030504040204" pitchFamily="50" charset="-128"/>
                <a:ea typeface="Meiryo UI" panose="020B0604030504040204" pitchFamily="50" charset="-128"/>
                <a:cs typeface="Times New Roman" pitchFamily="18" charset="0"/>
                <a:sym typeface="Meiryo UI" panose="020B0604030504040204" pitchFamily="50" charset="-128"/>
              </a:rPr>
              <a:t>スマート保安推進に向けた会社方針や計画、取組などについて説明すること。またその中での本実証事業の位置づけを説明すること。</a:t>
            </a:r>
            <a:endParaRPr lang="en-US" altLang="ja-JP" sz="1200" dirty="0">
              <a:latin typeface="Meiryo UI" panose="020B0604030504040204" pitchFamily="50" charset="-128"/>
              <a:ea typeface="Meiryo UI" panose="020B0604030504040204" pitchFamily="50" charset="-128"/>
              <a:cs typeface="Times New Roman" pitchFamily="18" charset="0"/>
              <a:sym typeface="Meiryo UI" panose="020B0604030504040204" pitchFamily="50" charset="-128"/>
            </a:endParaRPr>
          </a:p>
        </p:txBody>
      </p:sp>
    </p:spTree>
    <p:extLst>
      <p:ext uri="{BB962C8B-B14F-4D97-AF65-F5344CB8AC3E}">
        <p14:creationId xmlns:p14="http://schemas.microsoft.com/office/powerpoint/2010/main" val="18861100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オブジェクト 1" hidden="1"/>
          <p:cNvGraphicFramePr>
            <a:graphicFrameLocks noChangeAspect="1"/>
          </p:cNvGraphicFramePr>
          <p:nvPr>
            <p:custDataLst>
              <p:tags r:id="rId1"/>
            </p:custDataLst>
            <p:extLst>
              <p:ext uri="{D42A27DB-BD31-4B8C-83A1-F6EECF244321}">
                <p14:modId xmlns:p14="http://schemas.microsoft.com/office/powerpoint/2010/main" val="390477594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4" imgW="554" imgH="551" progId="TCLayout.ActiveDocument.1">
                  <p:embed/>
                </p:oleObj>
              </mc:Choice>
              <mc:Fallback>
                <p:oleObj name="think-cell スライド" r:id="rId4" imgW="554" imgH="551" progId="TCLayout.ActiveDocument.1">
                  <p:embed/>
                  <p:pic>
                    <p:nvPicPr>
                      <p:cNvPr id="2" name="オブジェクト 1"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9219" name="Rectangle 2"/>
          <p:cNvSpPr>
            <a:spLocks noGrp="1" noChangeArrowheads="1"/>
          </p:cNvSpPr>
          <p:nvPr>
            <p:ph type="title"/>
          </p:nvPr>
        </p:nvSpPr>
        <p:spPr>
          <a:xfrm>
            <a:off x="406400" y="662087"/>
            <a:ext cx="9061450" cy="307777"/>
          </a:xfrm>
          <a:noFill/>
          <a:ln w="9525">
            <a:noFill/>
            <a:miter lim="800000"/>
            <a:headEnd/>
            <a:tailEnd/>
          </a:ln>
        </p:spPr>
        <p:txBody>
          <a:bodyPr vert="horz" wrap="square" lIns="0" tIns="0" rIns="0" bIns="0" numCol="1" anchor="ctr" anchorCtr="0" compatLnSpc="1">
            <a:prstTxWarp prst="textNoShape">
              <a:avLst/>
            </a:prstTxWarp>
            <a:spAutoFit/>
          </a:bodyPr>
          <a:lstStyle/>
          <a:p>
            <a:pPr eaLnBrk="1" hangingPunct="1"/>
            <a:r>
              <a:rPr lang="ja-JP" altLang="en-US" dirty="0">
                <a:latin typeface="Meiryo UI" panose="020B0604030504040204" pitchFamily="50" charset="-128"/>
                <a:ea typeface="Meiryo UI" panose="020B0604030504040204" pitchFamily="50" charset="-128"/>
                <a:sym typeface="Meiryo UI" panose="020B0604030504040204" pitchFamily="50" charset="-128"/>
              </a:rPr>
              <a:t>３－１．実証事業完了後の取組方針</a:t>
            </a:r>
            <a:endParaRPr lang="en-US" altLang="ja-JP" dirty="0">
              <a:solidFill>
                <a:schemeClr val="accent2"/>
              </a:solidFill>
              <a:latin typeface="Meiryo UI" panose="020B0604030504040204" pitchFamily="50" charset="-128"/>
              <a:ea typeface="Meiryo UI" panose="020B0604030504040204" pitchFamily="50" charset="-128"/>
              <a:sym typeface="Meiryo UI" panose="020B0604030504040204" pitchFamily="50" charset="-128"/>
            </a:endParaRPr>
          </a:p>
        </p:txBody>
      </p:sp>
      <p:sp>
        <p:nvSpPr>
          <p:cNvPr id="9220" name="Rectangle 3"/>
          <p:cNvSpPr>
            <a:spLocks noGrp="1" noChangeArrowheads="1"/>
          </p:cNvSpPr>
          <p:nvPr>
            <p:ph idx="4294967295"/>
          </p:nvPr>
        </p:nvSpPr>
        <p:spPr>
          <a:xfrm>
            <a:off x="419100" y="1285875"/>
            <a:ext cx="9064625" cy="594009"/>
          </a:xfrm>
          <a:prstGeom prst="rect">
            <a:avLst/>
          </a:prstGeom>
        </p:spPr>
        <p:txBody>
          <a:bodyPr>
            <a:spAutoFit/>
          </a:bodyPr>
          <a:lstStyle/>
          <a:p>
            <a:pPr marL="211138" indent="-211138" eaLnBrk="1" hangingPunct="1">
              <a:buClr>
                <a:srgbClr val="5A5A5A"/>
              </a:buClr>
              <a:buSzPct val="100000"/>
              <a:buFont typeface="Wingdings"/>
              <a:buChar char="n"/>
            </a:pPr>
            <a:r>
              <a:rPr lang="ja-JP" altLang="en-US" dirty="0">
                <a:solidFill>
                  <a:schemeClr val="accent2"/>
                </a:solidFill>
              </a:rPr>
              <a:t>本実証事業の完了後には、継続して○○社と協業体制を続ける。</a:t>
            </a:r>
            <a:endParaRPr lang="en-US" altLang="ja-JP" dirty="0">
              <a:solidFill>
                <a:schemeClr val="accent2"/>
              </a:solidFill>
            </a:endParaRPr>
          </a:p>
          <a:p>
            <a:pPr marL="211138" indent="-211138" eaLnBrk="1" hangingPunct="1">
              <a:buClr>
                <a:srgbClr val="5A5A5A"/>
              </a:buClr>
              <a:buSzPct val="100000"/>
              <a:buFont typeface="Wingdings"/>
              <a:buChar char="n"/>
            </a:pPr>
            <a:r>
              <a:rPr lang="ja-JP" altLang="en-US" dirty="0">
                <a:solidFill>
                  <a:schemeClr val="accent2"/>
                </a:solidFill>
              </a:rPr>
              <a:t>また、○○技術の開発を行い、○○機械を保有する事業者、○○技術が転用可能な○○業界に拡大する。</a:t>
            </a:r>
          </a:p>
        </p:txBody>
      </p:sp>
      <p:grpSp>
        <p:nvGrpSpPr>
          <p:cNvPr id="8" name="グループ化 5"/>
          <p:cNvGrpSpPr/>
          <p:nvPr/>
        </p:nvGrpSpPr>
        <p:grpSpPr>
          <a:xfrm>
            <a:off x="5041963" y="2403358"/>
            <a:ext cx="4448112" cy="307777"/>
            <a:chOff x="1136650" y="2761183"/>
            <a:chExt cx="7632700" cy="307777"/>
          </a:xfrm>
        </p:grpSpPr>
        <p:sp>
          <p:nvSpPr>
            <p:cNvPr id="9" name="テキスト ボックス 8"/>
            <p:cNvSpPr txBox="1">
              <a:spLocks noChangeArrowheads="1"/>
            </p:cNvSpPr>
            <p:nvPr/>
          </p:nvSpPr>
          <p:spPr bwMode="auto">
            <a:xfrm>
              <a:off x="1136650" y="2761183"/>
              <a:ext cx="7632700" cy="307777"/>
            </a:xfrm>
            <a:prstGeom prst="rect">
              <a:avLst/>
            </a:prstGeom>
            <a:noFill/>
            <a:ln w="9525">
              <a:noFill/>
              <a:miter lim="800000"/>
              <a:headEnd/>
              <a:tailEnd/>
            </a:ln>
          </p:spPr>
          <p:txBody>
            <a:bodyPr wrap="none" lIns="90000" rIns="90000" anchor="ctr" anchorCtr="0">
              <a:noAutofit/>
            </a:bodyPr>
            <a:lstStyle/>
            <a:p>
              <a:pPr algn="l"/>
              <a:r>
                <a:rPr lang="ja-JP" altLang="en-US" sz="14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実証事業完了後の事業展開</a:t>
              </a:r>
            </a:p>
          </p:txBody>
        </p:sp>
        <p:cxnSp>
          <p:nvCxnSpPr>
            <p:cNvPr id="10" name="直線コネクタ 9"/>
            <p:cNvCxnSpPr/>
            <p:nvPr/>
          </p:nvCxnSpPr>
          <p:spPr>
            <a:xfrm>
              <a:off x="1136650" y="3068960"/>
              <a:ext cx="7632700"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11" name="グループ化 5"/>
          <p:cNvGrpSpPr/>
          <p:nvPr/>
        </p:nvGrpSpPr>
        <p:grpSpPr>
          <a:xfrm>
            <a:off x="419100" y="2396636"/>
            <a:ext cx="4448112" cy="307777"/>
            <a:chOff x="1136650" y="2761183"/>
            <a:chExt cx="7632700" cy="307777"/>
          </a:xfrm>
        </p:grpSpPr>
        <p:sp>
          <p:nvSpPr>
            <p:cNvPr id="12" name="テキスト ボックス 11"/>
            <p:cNvSpPr txBox="1">
              <a:spLocks noChangeArrowheads="1"/>
            </p:cNvSpPr>
            <p:nvPr/>
          </p:nvSpPr>
          <p:spPr bwMode="auto">
            <a:xfrm>
              <a:off x="1136650" y="2761183"/>
              <a:ext cx="7632700" cy="307777"/>
            </a:xfrm>
            <a:prstGeom prst="rect">
              <a:avLst/>
            </a:prstGeom>
            <a:noFill/>
            <a:ln w="9525">
              <a:noFill/>
              <a:miter lim="800000"/>
              <a:headEnd/>
              <a:tailEnd/>
            </a:ln>
          </p:spPr>
          <p:txBody>
            <a:bodyPr wrap="none" lIns="90000" rIns="90000" anchor="ctr" anchorCtr="0">
              <a:noAutofit/>
            </a:bodyPr>
            <a:lstStyle/>
            <a:p>
              <a:pPr algn="l"/>
              <a:r>
                <a:rPr lang="ja-JP" altLang="en-US" sz="14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実証事業完了後の取組体制</a:t>
              </a:r>
            </a:p>
          </p:txBody>
        </p:sp>
        <p:cxnSp>
          <p:nvCxnSpPr>
            <p:cNvPr id="13" name="直線コネクタ 12"/>
            <p:cNvCxnSpPr/>
            <p:nvPr/>
          </p:nvCxnSpPr>
          <p:spPr>
            <a:xfrm>
              <a:off x="1136650" y="3068960"/>
              <a:ext cx="7632700"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14" name="Rectangle 3"/>
          <p:cNvSpPr txBox="1">
            <a:spLocks noChangeArrowheads="1"/>
          </p:cNvSpPr>
          <p:nvPr/>
        </p:nvSpPr>
        <p:spPr bwMode="auto">
          <a:xfrm>
            <a:off x="5041963" y="3313045"/>
            <a:ext cx="4448112" cy="2968761"/>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marL="266700" indent="-266700" algn="l" rtl="0" eaLnBrk="0" fontAlgn="base" hangingPunct="0">
              <a:lnSpc>
                <a:spcPct val="120000"/>
              </a:lnSpc>
              <a:spcBef>
                <a:spcPts val="0"/>
              </a:spcBef>
              <a:spcAft>
                <a:spcPct val="0"/>
              </a:spcAft>
              <a:buClr>
                <a:schemeClr val="bg2"/>
              </a:buClr>
              <a:buFont typeface="Wingdings" pitchFamily="2" charset="2"/>
              <a:buChar char="n"/>
              <a:defRPr kumimoji="1" sz="1400">
                <a:solidFill>
                  <a:srgbClr val="000000"/>
                </a:solidFill>
                <a:latin typeface="Meiryo UI" panose="020B0604030504040204" pitchFamily="50" charset="-128"/>
                <a:ea typeface="Meiryo UI" panose="020B0604030504040204" pitchFamily="50" charset="-128"/>
                <a:cs typeface="+mn-cs"/>
                <a:sym typeface="Meiryo UI" panose="020B0604030504040204" pitchFamily="50" charset="-128"/>
              </a:defRPr>
            </a:lvl1pPr>
            <a:lvl2pPr marL="539750" indent="-271463" algn="l" rtl="0" eaLnBrk="0" fontAlgn="base" hangingPunct="0">
              <a:lnSpc>
                <a:spcPct val="120000"/>
              </a:lnSpc>
              <a:spcBef>
                <a:spcPts val="0"/>
              </a:spcBef>
              <a:spcAft>
                <a:spcPct val="0"/>
              </a:spcAft>
              <a:buClr>
                <a:schemeClr val="bg2"/>
              </a:buClr>
              <a:buFont typeface="Wingdings" pitchFamily="2" charset="2"/>
              <a:buChar char="l"/>
              <a:defRPr kumimoji="1" sz="1200">
                <a:solidFill>
                  <a:srgbClr val="000000"/>
                </a:solidFill>
                <a:latin typeface="Meiryo UI" panose="020B0604030504040204" pitchFamily="50" charset="-128"/>
                <a:ea typeface="Meiryo UI" panose="020B0604030504040204" pitchFamily="50" charset="-128"/>
                <a:sym typeface="Meiryo UI" panose="020B0604030504040204" pitchFamily="50" charset="-128"/>
              </a:defRPr>
            </a:lvl2pPr>
            <a:lvl3pPr marL="812800" indent="-271463" algn="l" rtl="0" eaLnBrk="0" fontAlgn="base" hangingPunct="0">
              <a:lnSpc>
                <a:spcPct val="120000"/>
              </a:lnSpc>
              <a:spcBef>
                <a:spcPts val="0"/>
              </a:spcBef>
              <a:spcAft>
                <a:spcPct val="0"/>
              </a:spcAft>
              <a:buClr>
                <a:schemeClr val="bg2"/>
              </a:buClr>
              <a:buFont typeface="ＭＳ Ｐゴシック" charset="-128"/>
              <a:buChar char="–"/>
              <a:defRPr sz="1200">
                <a:solidFill>
                  <a:srgbClr val="000000"/>
                </a:solidFill>
                <a:latin typeface="Meiryo UI" panose="020B0604030504040204" pitchFamily="50" charset="-128"/>
                <a:ea typeface="Meiryo UI" panose="020B0604030504040204" pitchFamily="50" charset="-128"/>
                <a:sym typeface="Meiryo UI" panose="020B0604030504040204" pitchFamily="50" charset="-128"/>
              </a:defRPr>
            </a:lvl3pPr>
            <a:lvl4pPr marL="1079500" indent="-265113" algn="l" rtl="0" eaLnBrk="0" fontAlgn="base" hangingPunct="0">
              <a:lnSpc>
                <a:spcPct val="120000"/>
              </a:lnSpc>
              <a:spcBef>
                <a:spcPts val="0"/>
              </a:spcBef>
              <a:spcAft>
                <a:spcPct val="0"/>
              </a:spcAft>
              <a:buClr>
                <a:schemeClr val="bg2"/>
              </a:buClr>
              <a:buFont typeface="ＭＳ Ｐゴシック" charset="-128"/>
              <a:buChar char="–"/>
              <a:defRPr kumimoji="1" sz="1200">
                <a:solidFill>
                  <a:srgbClr val="000000"/>
                </a:solidFill>
                <a:latin typeface="Meiryo UI" panose="020B0604030504040204" pitchFamily="50" charset="-128"/>
                <a:ea typeface="Meiryo UI" panose="020B0604030504040204" pitchFamily="50" charset="-128"/>
                <a:sym typeface="Meiryo UI" panose="020B0604030504040204" pitchFamily="50" charset="-128"/>
              </a:defRPr>
            </a:lvl4pPr>
            <a:lvl5pPr marL="1968500" indent="-268288" algn="just" defTabSz="990600" rtl="0" eaLnBrk="0" fontAlgn="base" hangingPunct="0">
              <a:lnSpc>
                <a:spcPct val="120000"/>
              </a:lnSpc>
              <a:spcBef>
                <a:spcPct val="30000"/>
              </a:spcBef>
              <a:spcAft>
                <a:spcPct val="0"/>
              </a:spcAft>
              <a:buClr>
                <a:schemeClr val="bg2"/>
              </a:buClr>
              <a:buFont typeface="ＭＳ Ｐ明朝" charset="-128"/>
              <a:buChar char="–"/>
              <a:defRPr kumimoji="1" sz="1200">
                <a:solidFill>
                  <a:schemeClr val="tx1"/>
                </a:solidFill>
                <a:latin typeface="+mn-lt"/>
                <a:ea typeface="+mn-ea"/>
              </a:defRPr>
            </a:lvl5pPr>
            <a:lvl6pPr marL="2425700" indent="-268288" algn="just" defTabSz="990600" rtl="0" fontAlgn="base">
              <a:lnSpc>
                <a:spcPct val="120000"/>
              </a:lnSpc>
              <a:spcBef>
                <a:spcPct val="30000"/>
              </a:spcBef>
              <a:spcAft>
                <a:spcPct val="0"/>
              </a:spcAft>
              <a:buClr>
                <a:schemeClr val="bg2"/>
              </a:buClr>
              <a:buFont typeface="ＭＳ Ｐ明朝" charset="-128"/>
              <a:buChar char="–"/>
              <a:defRPr kumimoji="1" sz="1200">
                <a:solidFill>
                  <a:schemeClr val="tx1"/>
                </a:solidFill>
                <a:latin typeface="+mn-lt"/>
                <a:ea typeface="+mn-ea"/>
              </a:defRPr>
            </a:lvl6pPr>
            <a:lvl7pPr marL="2882900" indent="-268288" algn="just" defTabSz="990600" rtl="0" fontAlgn="base">
              <a:lnSpc>
                <a:spcPct val="120000"/>
              </a:lnSpc>
              <a:spcBef>
                <a:spcPct val="30000"/>
              </a:spcBef>
              <a:spcAft>
                <a:spcPct val="0"/>
              </a:spcAft>
              <a:buClr>
                <a:schemeClr val="bg2"/>
              </a:buClr>
              <a:buFont typeface="ＭＳ Ｐ明朝" charset="-128"/>
              <a:buChar char="–"/>
              <a:defRPr kumimoji="1" sz="1200">
                <a:solidFill>
                  <a:schemeClr val="tx1"/>
                </a:solidFill>
                <a:latin typeface="+mn-lt"/>
                <a:ea typeface="+mn-ea"/>
              </a:defRPr>
            </a:lvl7pPr>
            <a:lvl8pPr marL="3340100" indent="-268288" algn="just" defTabSz="990600" rtl="0" fontAlgn="base">
              <a:lnSpc>
                <a:spcPct val="120000"/>
              </a:lnSpc>
              <a:spcBef>
                <a:spcPct val="30000"/>
              </a:spcBef>
              <a:spcAft>
                <a:spcPct val="0"/>
              </a:spcAft>
              <a:buClr>
                <a:schemeClr val="bg2"/>
              </a:buClr>
              <a:buFont typeface="ＭＳ Ｐ明朝" charset="-128"/>
              <a:buChar char="–"/>
              <a:defRPr kumimoji="1" sz="1200">
                <a:solidFill>
                  <a:schemeClr val="tx1"/>
                </a:solidFill>
                <a:latin typeface="+mn-lt"/>
                <a:ea typeface="+mn-ea"/>
              </a:defRPr>
            </a:lvl8pPr>
            <a:lvl9pPr marL="3797300" indent="-268288" algn="just" defTabSz="990600" rtl="0" fontAlgn="base">
              <a:lnSpc>
                <a:spcPct val="120000"/>
              </a:lnSpc>
              <a:spcBef>
                <a:spcPct val="30000"/>
              </a:spcBef>
              <a:spcAft>
                <a:spcPct val="0"/>
              </a:spcAft>
              <a:buClr>
                <a:schemeClr val="bg2"/>
              </a:buClr>
              <a:buFont typeface="ＭＳ Ｐ明朝" charset="-128"/>
              <a:buChar char="–"/>
              <a:defRPr kumimoji="1" sz="1200">
                <a:solidFill>
                  <a:schemeClr val="tx1"/>
                </a:solidFill>
                <a:latin typeface="+mn-lt"/>
                <a:ea typeface="+mn-ea"/>
              </a:defRPr>
            </a:lvl9pPr>
          </a:lstStyle>
          <a:p>
            <a:pPr marL="211138" indent="-211138" eaLnBrk="1" hangingPunct="1">
              <a:buClr>
                <a:srgbClr val="5A5A5A"/>
              </a:buClr>
              <a:buSzPct val="100000"/>
              <a:buFont typeface="Wingdings"/>
              <a:buChar char="n"/>
            </a:pPr>
            <a:r>
              <a:rPr lang="ja-JP" altLang="en-US" kern="0" dirty="0">
                <a:solidFill>
                  <a:schemeClr val="accent2"/>
                </a:solidFill>
              </a:rPr>
              <a:t>他設備・他事業所への展開</a:t>
            </a:r>
            <a:endParaRPr lang="en-US" altLang="ja-JP" kern="0" dirty="0">
              <a:solidFill>
                <a:schemeClr val="accent2"/>
              </a:solidFill>
            </a:endParaRPr>
          </a:p>
          <a:p>
            <a:pPr marL="484188" lvl="1" indent="-211138" eaLnBrk="1" hangingPunct="1">
              <a:spcAft>
                <a:spcPts val="600"/>
              </a:spcAft>
              <a:buClr>
                <a:srgbClr val="5A5A5A"/>
              </a:buClr>
              <a:buSzPct val="100000"/>
              <a:buFont typeface="Wingdings"/>
              <a:buChar char="n"/>
            </a:pPr>
            <a:r>
              <a:rPr lang="ja-JP" altLang="en-US" kern="0" dirty="0">
                <a:solidFill>
                  <a:schemeClr val="accent2"/>
                </a:solidFill>
              </a:rPr>
              <a:t>自社内の○○という設備に導入</a:t>
            </a:r>
            <a:endParaRPr lang="en-US" altLang="ja-JP" kern="0" dirty="0">
              <a:solidFill>
                <a:schemeClr val="accent2"/>
              </a:solidFill>
            </a:endParaRPr>
          </a:p>
          <a:p>
            <a:pPr marL="211138" indent="-211138" eaLnBrk="1" hangingPunct="1">
              <a:buClr>
                <a:srgbClr val="5A5A5A"/>
              </a:buClr>
              <a:buSzPct val="100000"/>
              <a:buFont typeface="Wingdings"/>
              <a:buChar char="n"/>
            </a:pPr>
            <a:r>
              <a:rPr lang="ja-JP" altLang="en-US" kern="0" dirty="0">
                <a:solidFill>
                  <a:schemeClr val="accent2"/>
                </a:solidFill>
              </a:rPr>
              <a:t>他事業所への展開</a:t>
            </a:r>
            <a:endParaRPr lang="en-US" altLang="ja-JP" kern="0" dirty="0">
              <a:solidFill>
                <a:schemeClr val="accent2"/>
              </a:solidFill>
            </a:endParaRPr>
          </a:p>
          <a:p>
            <a:pPr marL="484188" lvl="1" indent="-211138" eaLnBrk="1" hangingPunct="1">
              <a:buClr>
                <a:srgbClr val="5A5A5A"/>
              </a:buClr>
              <a:buSzPct val="100000"/>
              <a:buFont typeface="Wingdings"/>
              <a:buChar char="n"/>
            </a:pPr>
            <a:r>
              <a:rPr lang="ja-JP" altLang="en-US" kern="0" dirty="0">
                <a:solidFill>
                  <a:schemeClr val="accent2"/>
                </a:solidFill>
              </a:rPr>
              <a:t>○○という機械を使用している○○社、○○社への販売</a:t>
            </a:r>
            <a:endParaRPr lang="en-US" altLang="ja-JP" kern="0" dirty="0">
              <a:solidFill>
                <a:schemeClr val="accent2"/>
              </a:solidFill>
            </a:endParaRPr>
          </a:p>
          <a:p>
            <a:pPr marL="484188" lvl="1" indent="-211138" eaLnBrk="1" hangingPunct="1">
              <a:buClr>
                <a:srgbClr val="5A5A5A"/>
              </a:buClr>
              <a:buSzPct val="100000"/>
              <a:buFont typeface="Wingdings"/>
              <a:buChar char="n"/>
            </a:pPr>
            <a:r>
              <a:rPr lang="ja-JP" altLang="en-US" kern="0" dirty="0">
                <a:solidFill>
                  <a:schemeClr val="accent2"/>
                </a:solidFill>
              </a:rPr>
              <a:t>○○という機械に類似した機械を使用している○○社への販売</a:t>
            </a:r>
            <a:endParaRPr lang="en-US" altLang="ja-JP" kern="0" dirty="0">
              <a:solidFill>
                <a:schemeClr val="accent2"/>
              </a:solidFill>
            </a:endParaRPr>
          </a:p>
          <a:p>
            <a:pPr marL="484188" lvl="1" indent="-211138" eaLnBrk="1" hangingPunct="1">
              <a:spcAft>
                <a:spcPts val="600"/>
              </a:spcAft>
              <a:buClr>
                <a:srgbClr val="5A5A5A"/>
              </a:buClr>
              <a:buSzPct val="100000"/>
              <a:buFont typeface="Wingdings"/>
              <a:buChar char="n"/>
            </a:pPr>
            <a:r>
              <a:rPr lang="ja-JP" altLang="en-US" kern="0" dirty="0">
                <a:solidFill>
                  <a:schemeClr val="accent2"/>
                </a:solidFill>
              </a:rPr>
              <a:t>○○社からはすでに導入したいとの声をいただいている</a:t>
            </a:r>
            <a:endParaRPr lang="en-US" altLang="ja-JP" kern="0" dirty="0">
              <a:solidFill>
                <a:schemeClr val="accent2"/>
              </a:solidFill>
            </a:endParaRPr>
          </a:p>
          <a:p>
            <a:pPr marL="211138" indent="-211138" eaLnBrk="1" hangingPunct="1">
              <a:buClr>
                <a:srgbClr val="5A5A5A"/>
              </a:buClr>
              <a:buSzPct val="100000"/>
              <a:buFont typeface="Wingdings"/>
              <a:buChar char="n"/>
            </a:pPr>
            <a:r>
              <a:rPr lang="ja-JP" altLang="en-US" kern="0" dirty="0">
                <a:solidFill>
                  <a:schemeClr val="accent2"/>
                </a:solidFill>
              </a:rPr>
              <a:t>他業界への展開</a:t>
            </a:r>
            <a:endParaRPr lang="en-US" altLang="ja-JP" kern="0" dirty="0">
              <a:solidFill>
                <a:schemeClr val="accent2"/>
              </a:solidFill>
            </a:endParaRPr>
          </a:p>
          <a:p>
            <a:pPr marL="484188" lvl="1" indent="-211138" eaLnBrk="1" hangingPunct="1">
              <a:buClr>
                <a:srgbClr val="5A5A5A"/>
              </a:buClr>
              <a:buSzPct val="100000"/>
              <a:buFont typeface="Wingdings"/>
              <a:buChar char="n"/>
            </a:pPr>
            <a:r>
              <a:rPr lang="ja-JP" altLang="en-US" kern="0" dirty="0">
                <a:solidFill>
                  <a:schemeClr val="accent2"/>
                </a:solidFill>
              </a:rPr>
              <a:t>○○という新たな技術開発を行い、○○業界に転用</a:t>
            </a:r>
            <a:endParaRPr lang="en-US" altLang="ja-JP" kern="0" dirty="0">
              <a:solidFill>
                <a:schemeClr val="accent2"/>
              </a:solidFill>
            </a:endParaRPr>
          </a:p>
          <a:p>
            <a:pPr marL="484188" lvl="1" indent="-211138" eaLnBrk="1" hangingPunct="1">
              <a:buClr>
                <a:srgbClr val="5A5A5A"/>
              </a:buClr>
              <a:buSzPct val="100000"/>
              <a:buFont typeface="Wingdings"/>
              <a:buChar char="n"/>
            </a:pPr>
            <a:r>
              <a:rPr lang="ja-JP" altLang="en-US" kern="0" dirty="0">
                <a:solidFill>
                  <a:schemeClr val="accent2"/>
                </a:solidFill>
              </a:rPr>
              <a:t>得られたデータを○○業界に販売</a:t>
            </a:r>
            <a:endParaRPr lang="en-US" altLang="ja-JP" kern="0" dirty="0">
              <a:solidFill>
                <a:schemeClr val="accent2"/>
              </a:solidFill>
            </a:endParaRPr>
          </a:p>
          <a:p>
            <a:pPr marL="211138" indent="-211138" eaLnBrk="1" hangingPunct="1">
              <a:buClr>
                <a:srgbClr val="5A5A5A"/>
              </a:buClr>
              <a:buSzPct val="100000"/>
              <a:buFont typeface="Wingdings"/>
              <a:buChar char="n"/>
            </a:pPr>
            <a:r>
              <a:rPr lang="ja-JP" altLang="en-US" kern="0" dirty="0">
                <a:solidFill>
                  <a:schemeClr val="accent2"/>
                </a:solidFill>
              </a:rPr>
              <a:t>業界へのオープン化</a:t>
            </a:r>
          </a:p>
          <a:p>
            <a:pPr marL="484188" lvl="1" indent="-211138" eaLnBrk="1" hangingPunct="1">
              <a:buClr>
                <a:srgbClr val="5A5A5A"/>
              </a:buClr>
              <a:buSzPct val="100000"/>
              <a:buFont typeface="Wingdings"/>
              <a:buChar char="n"/>
            </a:pPr>
            <a:r>
              <a:rPr lang="ja-JP" altLang="en-US" kern="0" dirty="0">
                <a:solidFill>
                  <a:schemeClr val="accent2"/>
                </a:solidFill>
              </a:rPr>
              <a:t>業界標準となるように業界団体経由でオープンサービスとして提供</a:t>
            </a:r>
          </a:p>
          <a:p>
            <a:pPr marL="211138" indent="-211138" eaLnBrk="1" hangingPunct="1">
              <a:buClr>
                <a:srgbClr val="5A5A5A"/>
              </a:buClr>
              <a:buSzPct val="100000"/>
              <a:buFont typeface="Wingdings"/>
              <a:buChar char="n"/>
            </a:pPr>
            <a:endParaRPr lang="ja-JP" altLang="en-US" kern="0" dirty="0">
              <a:solidFill>
                <a:schemeClr val="accent2"/>
              </a:solidFill>
            </a:endParaRPr>
          </a:p>
        </p:txBody>
      </p:sp>
      <p:sp>
        <p:nvSpPr>
          <p:cNvPr id="15" name="正方形/長方形 14"/>
          <p:cNvSpPr/>
          <p:nvPr/>
        </p:nvSpPr>
        <p:spPr bwMode="auto">
          <a:xfrm>
            <a:off x="1924441" y="3682652"/>
            <a:ext cx="1571625" cy="504825"/>
          </a:xfrm>
          <a:prstGeom prst="rect">
            <a:avLst/>
          </a:prstGeom>
          <a:solidFill>
            <a:schemeClr val="accent5"/>
          </a:solidFill>
          <a:ln w="12700" cap="flat" cmpd="sng" algn="ctr">
            <a:solidFill>
              <a:schemeClr val="accent2"/>
            </a:solidFill>
            <a:prstDash val="solid"/>
            <a:round/>
            <a:headEnd type="none" w="med" len="med"/>
            <a:tailEnd type="none" w="med" len="med"/>
          </a:ln>
          <a:effectLst/>
        </p:spPr>
        <p:txBody>
          <a:bodyPr vert="horz" wrap="none" lIns="18000" tIns="18000" rIns="18000" bIns="18000" numCol="1" rtlCol="0" anchor="ctr" anchorCtr="0" compatLnSpc="1">
            <a:prstTxWarp prst="textNoShape">
              <a:avLst/>
            </a:prstTxWarp>
          </a:bodyPr>
          <a:lstStyle/>
          <a:p>
            <a:pPr marL="0" marR="0" indent="0" algn="ctr" defTabSz="914400" rtl="0" eaLnBrk="1" fontAlgn="base" latinLnBrk="0" hangingPunct="1">
              <a:lnSpc>
                <a:spcPct val="120000"/>
              </a:lnSpc>
              <a:spcBef>
                <a:spcPts val="0"/>
              </a:spcBef>
              <a:spcAft>
                <a:spcPct val="0"/>
              </a:spcAft>
              <a:buClr>
                <a:schemeClr val="bg2"/>
              </a:buClr>
              <a:buSzTx/>
              <a:buFont typeface="Wingdings" pitchFamily="2" charset="2"/>
              <a:buNone/>
              <a:tabLst/>
            </a:pPr>
            <a:r>
              <a:rPr lang="ja-JP" altLang="en-US" dirty="0">
                <a:solidFill>
                  <a:schemeClr val="accent2"/>
                </a:solidFill>
                <a:latin typeface="Meiryo UI" panose="020B0604030504040204" pitchFamily="50" charset="-128"/>
                <a:ea typeface="Meiryo UI" panose="020B0604030504040204" pitchFamily="50" charset="-128"/>
              </a:rPr>
              <a:t>○○株式会社</a:t>
            </a:r>
            <a:endParaRPr lang="en-US" altLang="ja-JP" dirty="0">
              <a:solidFill>
                <a:schemeClr val="accent2"/>
              </a:solidFill>
              <a:latin typeface="Meiryo UI" panose="020B0604030504040204" pitchFamily="50" charset="-128"/>
              <a:ea typeface="Meiryo UI" panose="020B0604030504040204" pitchFamily="50" charset="-128"/>
            </a:endParaRPr>
          </a:p>
          <a:p>
            <a:pPr marL="0" marR="0" indent="0" algn="ctr" defTabSz="914400" rtl="0" eaLnBrk="1" fontAlgn="base" latinLnBrk="0" hangingPunct="1">
              <a:lnSpc>
                <a:spcPct val="120000"/>
              </a:lnSpc>
              <a:spcBef>
                <a:spcPts val="0"/>
              </a:spcBef>
              <a:spcAft>
                <a:spcPct val="0"/>
              </a:spcAft>
              <a:buClr>
                <a:schemeClr val="bg2"/>
              </a:buClr>
              <a:buSzTx/>
              <a:buFont typeface="Wingdings" pitchFamily="2" charset="2"/>
              <a:buNone/>
              <a:tabLst/>
            </a:pPr>
            <a:r>
              <a:rPr kumimoji="1" lang="ja-JP" altLang="en-US" sz="1000" b="0" i="0" u="none" strike="noStrike" cap="none" normalizeH="0" baseline="0" dirty="0">
                <a:ln>
                  <a:noFill/>
                </a:ln>
                <a:solidFill>
                  <a:schemeClr val="accent2"/>
                </a:solidFill>
                <a:effectLst/>
                <a:latin typeface="Meiryo UI" panose="020B0604030504040204" pitchFamily="50" charset="-128"/>
                <a:ea typeface="Meiryo UI" panose="020B0604030504040204" pitchFamily="50" charset="-128"/>
              </a:rPr>
              <a:t>〇〇</a:t>
            </a:r>
            <a:r>
              <a:rPr lang="ja-JP" altLang="en-US" dirty="0">
                <a:solidFill>
                  <a:schemeClr val="accent2"/>
                </a:solidFill>
                <a:latin typeface="Meiryo UI" panose="020B0604030504040204" pitchFamily="50" charset="-128"/>
                <a:ea typeface="Meiryo UI" panose="020B0604030504040204" pitchFamily="50" charset="-128"/>
              </a:rPr>
              <a:t>担当</a:t>
            </a:r>
            <a:endParaRPr kumimoji="1" lang="en-US" altLang="ja-JP" sz="1000" b="0" i="0" u="none" strike="noStrike" cap="none" normalizeH="0" baseline="0" dirty="0">
              <a:ln>
                <a:noFill/>
              </a:ln>
              <a:solidFill>
                <a:schemeClr val="accent2"/>
              </a:solidFill>
              <a:effectLst/>
              <a:latin typeface="Meiryo UI" panose="020B0604030504040204" pitchFamily="50" charset="-128"/>
              <a:ea typeface="Meiryo UI" panose="020B0604030504040204" pitchFamily="50" charset="-128"/>
            </a:endParaRPr>
          </a:p>
        </p:txBody>
      </p:sp>
      <p:sp>
        <p:nvSpPr>
          <p:cNvPr id="17" name="正方形/長方形 16"/>
          <p:cNvSpPr/>
          <p:nvPr/>
        </p:nvSpPr>
        <p:spPr bwMode="auto">
          <a:xfrm>
            <a:off x="1459199" y="4611342"/>
            <a:ext cx="1077389" cy="504825"/>
          </a:xfrm>
          <a:prstGeom prst="rect">
            <a:avLst/>
          </a:prstGeom>
          <a:solidFill>
            <a:schemeClr val="accent5"/>
          </a:solidFill>
          <a:ln w="12700" cap="flat" cmpd="sng" algn="ctr">
            <a:solidFill>
              <a:schemeClr val="accent2"/>
            </a:solidFill>
            <a:prstDash val="solid"/>
            <a:round/>
            <a:headEnd type="none" w="med" len="med"/>
            <a:tailEnd type="none" w="med" len="med"/>
          </a:ln>
          <a:effectLst/>
        </p:spPr>
        <p:txBody>
          <a:bodyPr vert="horz" wrap="none" lIns="18000" tIns="18000" rIns="18000" bIns="18000" numCol="1" rtlCol="0" anchor="ctr" anchorCtr="0" compatLnSpc="1">
            <a:prstTxWarp prst="textNoShape">
              <a:avLst/>
            </a:prstTxWarp>
          </a:bodyPr>
          <a:lstStyle/>
          <a:p>
            <a:pPr marL="0" marR="0" indent="0" algn="ctr" defTabSz="914400" rtl="0" eaLnBrk="1" fontAlgn="base" latinLnBrk="0" hangingPunct="1">
              <a:lnSpc>
                <a:spcPct val="120000"/>
              </a:lnSpc>
              <a:spcBef>
                <a:spcPct val="50000"/>
              </a:spcBef>
              <a:spcAft>
                <a:spcPct val="0"/>
              </a:spcAft>
              <a:buClr>
                <a:schemeClr val="bg2"/>
              </a:buClr>
              <a:buSzTx/>
              <a:buFont typeface="Wingdings" pitchFamily="2" charset="2"/>
              <a:buNone/>
              <a:tabLst/>
            </a:pPr>
            <a:r>
              <a:rPr lang="en-US" altLang="ja-JP" dirty="0">
                <a:solidFill>
                  <a:schemeClr val="accent2"/>
                </a:solidFill>
                <a:latin typeface="Meiryo UI" panose="020B0604030504040204" pitchFamily="50" charset="-128"/>
                <a:ea typeface="Meiryo UI" panose="020B0604030504040204" pitchFamily="50" charset="-128"/>
              </a:rPr>
              <a:t>××</a:t>
            </a:r>
            <a:r>
              <a:rPr lang="ja-JP" altLang="en-US" dirty="0">
                <a:solidFill>
                  <a:schemeClr val="accent2"/>
                </a:solidFill>
                <a:latin typeface="Meiryo UI" panose="020B0604030504040204" pitchFamily="50" charset="-128"/>
                <a:ea typeface="Meiryo UI" panose="020B0604030504040204" pitchFamily="50" charset="-128"/>
              </a:rPr>
              <a:t>株式会社</a:t>
            </a:r>
            <a:br>
              <a:rPr lang="en-US" altLang="ja-JP" dirty="0">
                <a:solidFill>
                  <a:schemeClr val="accent2"/>
                </a:solidFill>
                <a:latin typeface="Meiryo UI" panose="020B0604030504040204" pitchFamily="50" charset="-128"/>
                <a:ea typeface="Meiryo UI" panose="020B0604030504040204" pitchFamily="50" charset="-128"/>
              </a:rPr>
            </a:br>
            <a:r>
              <a:rPr lang="en-US" altLang="ja-JP" dirty="0">
                <a:solidFill>
                  <a:schemeClr val="accent2"/>
                </a:solidFill>
                <a:latin typeface="Meiryo UI" panose="020B0604030504040204" pitchFamily="50" charset="-128"/>
                <a:ea typeface="Meiryo UI" panose="020B0604030504040204" pitchFamily="50" charset="-128"/>
              </a:rPr>
              <a:t>××</a:t>
            </a:r>
            <a:r>
              <a:rPr lang="ja-JP" altLang="en-US" dirty="0">
                <a:solidFill>
                  <a:schemeClr val="accent2"/>
                </a:solidFill>
                <a:latin typeface="Meiryo UI" panose="020B0604030504040204" pitchFamily="50" charset="-128"/>
                <a:ea typeface="Meiryo UI" panose="020B0604030504040204" pitchFamily="50" charset="-128"/>
              </a:rPr>
              <a:t>担当</a:t>
            </a:r>
            <a:endParaRPr kumimoji="1" lang="en-US" altLang="ja-JP" sz="1000" b="0" i="0" u="none" strike="noStrike" cap="none" normalizeH="0" baseline="0" dirty="0">
              <a:ln>
                <a:noFill/>
              </a:ln>
              <a:solidFill>
                <a:schemeClr val="accent2"/>
              </a:solidFill>
              <a:effectLst/>
              <a:latin typeface="Meiryo UI" panose="020B0604030504040204" pitchFamily="50" charset="-128"/>
              <a:ea typeface="Meiryo UI" panose="020B0604030504040204" pitchFamily="50" charset="-128"/>
            </a:endParaRPr>
          </a:p>
        </p:txBody>
      </p:sp>
      <p:sp>
        <p:nvSpPr>
          <p:cNvPr id="29" name="正方形/長方形 28"/>
          <p:cNvSpPr/>
          <p:nvPr/>
        </p:nvSpPr>
        <p:spPr bwMode="auto">
          <a:xfrm>
            <a:off x="1001644" y="3313045"/>
            <a:ext cx="3479800" cy="2259080"/>
          </a:xfrm>
          <a:prstGeom prst="rect">
            <a:avLst/>
          </a:prstGeom>
          <a:noFill/>
          <a:ln w="12700" cap="flat" cmpd="sng" algn="ctr">
            <a:solidFill>
              <a:schemeClr val="accent2"/>
            </a:solidFill>
            <a:prstDash val="dash"/>
            <a:round/>
            <a:headEnd type="none" w="med" len="med"/>
            <a:tailEnd type="none" w="med" len="med"/>
          </a:ln>
          <a:effectLst/>
        </p:spPr>
        <p:txBody>
          <a:bodyPr vert="horz" wrap="none" lIns="18000" tIns="18000" rIns="18000" bIns="18000" numCol="1" rtlCol="0" anchor="ctr" anchorCtr="0" compatLnSpc="1">
            <a:prstTxWarp prst="textNoShape">
              <a:avLst/>
            </a:prstTxWarp>
          </a:bodyPr>
          <a:lstStyle/>
          <a:p>
            <a:pPr marL="0" marR="0" indent="0" algn="ctr" defTabSz="914400" rtl="0" eaLnBrk="1" fontAlgn="base" latinLnBrk="0" hangingPunct="1">
              <a:lnSpc>
                <a:spcPct val="120000"/>
              </a:lnSpc>
              <a:spcBef>
                <a:spcPct val="50000"/>
              </a:spcBef>
              <a:spcAft>
                <a:spcPct val="0"/>
              </a:spcAft>
              <a:buClr>
                <a:schemeClr val="bg2"/>
              </a:buClr>
              <a:buSzTx/>
              <a:buFont typeface="Wingdings" pitchFamily="2" charset="2"/>
              <a:buNone/>
              <a:tabLst/>
            </a:pPr>
            <a:endParaRPr kumimoji="1" lang="ja-JP" altLang="en-US" sz="1000" b="0" i="0" u="none" strike="noStrike" cap="none" normalizeH="0" baseline="0">
              <a:ln>
                <a:noFill/>
              </a:ln>
              <a:solidFill>
                <a:srgbClr val="000000"/>
              </a:solidFill>
              <a:effectLst/>
              <a:latin typeface="Meiryo UI" panose="020B0604030504040204" pitchFamily="50" charset="-128"/>
              <a:ea typeface="Meiryo UI" panose="020B0604030504040204" pitchFamily="50" charset="-128"/>
            </a:endParaRPr>
          </a:p>
        </p:txBody>
      </p:sp>
      <p:sp>
        <p:nvSpPr>
          <p:cNvPr id="37" name="正方形/長方形 36"/>
          <p:cNvSpPr/>
          <p:nvPr/>
        </p:nvSpPr>
        <p:spPr bwMode="auto">
          <a:xfrm>
            <a:off x="2870655" y="4611340"/>
            <a:ext cx="1077389" cy="504825"/>
          </a:xfrm>
          <a:prstGeom prst="rect">
            <a:avLst/>
          </a:prstGeom>
          <a:solidFill>
            <a:schemeClr val="accent5"/>
          </a:solidFill>
          <a:ln w="12700" cap="flat" cmpd="sng" algn="ctr">
            <a:solidFill>
              <a:schemeClr val="accent2"/>
            </a:solidFill>
            <a:prstDash val="solid"/>
            <a:round/>
            <a:headEnd type="none" w="med" len="med"/>
            <a:tailEnd type="none" w="med" len="med"/>
          </a:ln>
          <a:effectLst/>
        </p:spPr>
        <p:txBody>
          <a:bodyPr vert="horz" wrap="none" lIns="18000" tIns="18000" rIns="18000" bIns="18000" numCol="1" rtlCol="0" anchor="ctr" anchorCtr="0" compatLnSpc="1">
            <a:prstTxWarp prst="textNoShape">
              <a:avLst/>
            </a:prstTxWarp>
          </a:bodyPr>
          <a:lstStyle/>
          <a:p>
            <a:r>
              <a:rPr lang="en-US" altLang="ja-JP" dirty="0">
                <a:solidFill>
                  <a:schemeClr val="accent2"/>
                </a:solidFill>
                <a:latin typeface="Meiryo UI" panose="020B0604030504040204" pitchFamily="50" charset="-128"/>
                <a:ea typeface="Meiryo UI" panose="020B0604030504040204" pitchFamily="50" charset="-128"/>
              </a:rPr>
              <a:t>××</a:t>
            </a:r>
            <a:r>
              <a:rPr lang="ja-JP" altLang="en-US" dirty="0">
                <a:solidFill>
                  <a:schemeClr val="accent2"/>
                </a:solidFill>
                <a:latin typeface="Meiryo UI" panose="020B0604030504040204" pitchFamily="50" charset="-128"/>
                <a:ea typeface="Meiryo UI" panose="020B0604030504040204" pitchFamily="50" charset="-128"/>
              </a:rPr>
              <a:t>株式会社</a:t>
            </a:r>
            <a:br>
              <a:rPr lang="en-US" altLang="ja-JP" dirty="0">
                <a:solidFill>
                  <a:schemeClr val="accent2"/>
                </a:solidFill>
                <a:latin typeface="Meiryo UI" panose="020B0604030504040204" pitchFamily="50" charset="-128"/>
                <a:ea typeface="Meiryo UI" panose="020B0604030504040204" pitchFamily="50" charset="-128"/>
              </a:rPr>
            </a:br>
            <a:r>
              <a:rPr lang="en-US" altLang="ja-JP" dirty="0">
                <a:solidFill>
                  <a:schemeClr val="accent2"/>
                </a:solidFill>
                <a:latin typeface="Meiryo UI" panose="020B0604030504040204" pitchFamily="50" charset="-128"/>
                <a:ea typeface="Meiryo UI" panose="020B0604030504040204" pitchFamily="50" charset="-128"/>
              </a:rPr>
              <a:t>××</a:t>
            </a:r>
            <a:r>
              <a:rPr lang="ja-JP" altLang="en-US" dirty="0">
                <a:solidFill>
                  <a:schemeClr val="accent2"/>
                </a:solidFill>
                <a:latin typeface="Meiryo UI" panose="020B0604030504040204" pitchFamily="50" charset="-128"/>
                <a:ea typeface="Meiryo UI" panose="020B0604030504040204" pitchFamily="50" charset="-128"/>
              </a:rPr>
              <a:t>担当</a:t>
            </a:r>
            <a:endParaRPr lang="en-US" altLang="ja-JP" dirty="0">
              <a:solidFill>
                <a:schemeClr val="accent2"/>
              </a:solidFill>
              <a:latin typeface="Meiryo UI" panose="020B0604030504040204" pitchFamily="50" charset="-128"/>
              <a:ea typeface="Meiryo UI" panose="020B0604030504040204" pitchFamily="50" charset="-128"/>
            </a:endParaRPr>
          </a:p>
        </p:txBody>
      </p:sp>
      <p:cxnSp>
        <p:nvCxnSpPr>
          <p:cNvPr id="56" name="カギ線コネクタ 55"/>
          <p:cNvCxnSpPr>
            <a:cxnSpLocks/>
            <a:stCxn id="17" idx="0"/>
            <a:endCxn id="15" idx="2"/>
          </p:cNvCxnSpPr>
          <p:nvPr/>
        </p:nvCxnSpPr>
        <p:spPr bwMode="auto">
          <a:xfrm rot="5400000" flipH="1" flipV="1">
            <a:off x="2142142" y="4043230"/>
            <a:ext cx="423865" cy="712360"/>
          </a:xfrm>
          <a:prstGeom prst="bentConnector3">
            <a:avLst>
              <a:gd name="adj1" fmla="val 50000"/>
            </a:avLst>
          </a:prstGeom>
          <a:solidFill>
            <a:schemeClr val="accent1"/>
          </a:solidFill>
          <a:ln w="12700" cap="flat" cmpd="sng" algn="ctr">
            <a:solidFill>
              <a:schemeClr val="accent2"/>
            </a:solidFill>
            <a:prstDash val="solid"/>
            <a:round/>
            <a:headEnd type="none" w="med" len="med"/>
            <a:tailEnd type="none" w="med" len="med"/>
          </a:ln>
          <a:effectLst/>
        </p:spPr>
      </p:cxnSp>
      <p:cxnSp>
        <p:nvCxnSpPr>
          <p:cNvPr id="59" name="カギ線コネクタ 58"/>
          <p:cNvCxnSpPr>
            <a:cxnSpLocks/>
            <a:stCxn id="15" idx="2"/>
            <a:endCxn id="37" idx="0"/>
          </p:cNvCxnSpPr>
          <p:nvPr/>
        </p:nvCxnSpPr>
        <p:spPr bwMode="auto">
          <a:xfrm rot="16200000" flipH="1">
            <a:off x="2847871" y="4049860"/>
            <a:ext cx="423863" cy="699096"/>
          </a:xfrm>
          <a:prstGeom prst="bentConnector3">
            <a:avLst>
              <a:gd name="adj1" fmla="val 50000"/>
            </a:avLst>
          </a:prstGeom>
          <a:solidFill>
            <a:schemeClr val="accent1"/>
          </a:solidFill>
          <a:ln w="12700" cap="flat" cmpd="sng" algn="ctr">
            <a:solidFill>
              <a:schemeClr val="accent2"/>
            </a:solidFill>
            <a:prstDash val="solid"/>
            <a:round/>
            <a:headEnd type="none" w="med" len="med"/>
            <a:tailEnd type="none" w="med" len="med"/>
          </a:ln>
          <a:effectLst/>
        </p:spPr>
      </p:cxnSp>
      <p:sp>
        <p:nvSpPr>
          <p:cNvPr id="19" name="正方形/長方形 18"/>
          <p:cNvSpPr/>
          <p:nvPr/>
        </p:nvSpPr>
        <p:spPr bwMode="auto">
          <a:xfrm>
            <a:off x="8331199" y="101601"/>
            <a:ext cx="1152525" cy="398364"/>
          </a:xfrm>
          <a:prstGeom prst="rect">
            <a:avLst/>
          </a:prstGeom>
          <a:solidFill>
            <a:srgbClr val="C6D2DE"/>
          </a:solidFill>
          <a:ln w="12700" cap="flat" cmpd="sng" algn="ctr">
            <a:solidFill>
              <a:srgbClr val="C6D2DE"/>
            </a:solidFill>
            <a:prstDash val="solid"/>
            <a:round/>
            <a:headEnd type="none" w="med" len="med"/>
            <a:tailEnd type="none" w="med" len="med"/>
          </a:ln>
          <a:effectLst/>
        </p:spPr>
        <p:txBody>
          <a:bodyPr vert="horz" wrap="none" lIns="18000" tIns="18000" rIns="18000" bIns="18000" numCol="1" rtlCol="0" anchor="ctr" anchorCtr="0" compatLnSpc="1">
            <a:prstTxWarp prst="textNoShape">
              <a:avLst/>
            </a:prstTxWarp>
          </a:bodyPr>
          <a:lstStyle/>
          <a:p>
            <a:pPr marL="0" marR="0" indent="0" algn="ctr" defTabSz="914400" rtl="0" eaLnBrk="1" fontAlgn="base" latinLnBrk="0" hangingPunct="1">
              <a:lnSpc>
                <a:spcPct val="120000"/>
              </a:lnSpc>
              <a:spcBef>
                <a:spcPct val="50000"/>
              </a:spcBef>
              <a:spcAft>
                <a:spcPct val="0"/>
              </a:spcAft>
              <a:buClr>
                <a:schemeClr val="bg2"/>
              </a:buClr>
              <a:buSzTx/>
              <a:buFont typeface="Wingdings" pitchFamily="2" charset="2"/>
              <a:buNone/>
              <a:tabLst/>
            </a:pPr>
            <a:r>
              <a:rPr lang="en-US" altLang="ja-JP" sz="1100" dirty="0">
                <a:solidFill>
                  <a:schemeClr val="tx1"/>
                </a:solidFill>
                <a:latin typeface="Meiryo UI" panose="020B0604030504040204" pitchFamily="50" charset="-128"/>
                <a:ea typeface="Meiryo UI" panose="020B0604030504040204" pitchFamily="50" charset="-128"/>
                <a:sym typeface="Meiryo UI" panose="020B0604030504040204" pitchFamily="50" charset="-128"/>
              </a:rPr>
              <a:t>1~2</a:t>
            </a:r>
            <a:r>
              <a:rPr lang="ja-JP" altLang="en-US" sz="1100" dirty="0">
                <a:solidFill>
                  <a:schemeClr val="tx1"/>
                </a:solidFill>
                <a:latin typeface="Meiryo UI" panose="020B0604030504040204" pitchFamily="50" charset="-128"/>
                <a:ea typeface="Meiryo UI" panose="020B0604030504040204" pitchFamily="50" charset="-128"/>
                <a:sym typeface="Meiryo UI" panose="020B0604030504040204" pitchFamily="50" charset="-128"/>
              </a:rPr>
              <a:t>ページ程度</a:t>
            </a:r>
            <a:endParaRPr kumimoji="1" lang="en-US" altLang="ja-JP" sz="11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sym typeface="Meiryo UI" panose="020B0604030504040204" pitchFamily="50" charset="-128"/>
            </a:endParaRPr>
          </a:p>
        </p:txBody>
      </p:sp>
    </p:spTree>
    <p:extLst>
      <p:ext uri="{BB962C8B-B14F-4D97-AF65-F5344CB8AC3E}">
        <p14:creationId xmlns:p14="http://schemas.microsoft.com/office/powerpoint/2010/main" val="27889825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オブジェクト 1" hidden="1"/>
          <p:cNvGraphicFramePr>
            <a:graphicFrameLocks noChangeAspect="1"/>
          </p:cNvGraphicFramePr>
          <p:nvPr>
            <p:custDataLst>
              <p:tags r:id="rId1"/>
            </p:custDataLst>
            <p:extLst>
              <p:ext uri="{D42A27DB-BD31-4B8C-83A1-F6EECF244321}">
                <p14:modId xmlns:p14="http://schemas.microsoft.com/office/powerpoint/2010/main" val="408947548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4" imgW="554" imgH="551" progId="TCLayout.ActiveDocument.1">
                  <p:embed/>
                </p:oleObj>
              </mc:Choice>
              <mc:Fallback>
                <p:oleObj name="think-cell スライド" r:id="rId4" imgW="554" imgH="551" progId="TCLayout.ActiveDocument.1">
                  <p:embed/>
                  <p:pic>
                    <p:nvPicPr>
                      <p:cNvPr id="2" name="オブジェクト 1"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9219" name="Rectangle 2"/>
          <p:cNvSpPr>
            <a:spLocks noGrp="1" noChangeArrowheads="1"/>
          </p:cNvSpPr>
          <p:nvPr>
            <p:ph type="title"/>
          </p:nvPr>
        </p:nvSpPr>
        <p:spPr>
          <a:xfrm>
            <a:off x="406400" y="662087"/>
            <a:ext cx="9061450" cy="307777"/>
          </a:xfrm>
          <a:noFill/>
          <a:ln w="9525">
            <a:noFill/>
            <a:miter lim="800000"/>
            <a:headEnd/>
            <a:tailEnd/>
          </a:ln>
        </p:spPr>
        <p:txBody>
          <a:bodyPr vert="horz" wrap="square" lIns="0" tIns="0" rIns="0" bIns="0" numCol="1" anchor="ctr" anchorCtr="0" compatLnSpc="1">
            <a:prstTxWarp prst="textNoShape">
              <a:avLst/>
            </a:prstTxWarp>
            <a:spAutoFit/>
          </a:bodyPr>
          <a:lstStyle/>
          <a:p>
            <a:pPr eaLnBrk="1" hangingPunct="1"/>
            <a:r>
              <a:rPr lang="ja-JP" altLang="en-US" dirty="0">
                <a:latin typeface="Meiryo UI" panose="020B0604030504040204" pitchFamily="50" charset="-128"/>
                <a:ea typeface="Meiryo UI" panose="020B0604030504040204" pitchFamily="50" charset="-128"/>
                <a:sym typeface="Meiryo UI" panose="020B0604030504040204" pitchFamily="50" charset="-128"/>
              </a:rPr>
              <a:t>３－２．実証事業完了後</a:t>
            </a:r>
            <a:r>
              <a:rPr lang="ja-JP" altLang="en-US" dirty="0"/>
              <a:t>のスケジュール</a:t>
            </a:r>
            <a:endParaRPr lang="en-US" altLang="ja-JP" dirty="0">
              <a:solidFill>
                <a:schemeClr val="accent2"/>
              </a:solidFill>
              <a:latin typeface="Meiryo UI" panose="020B0604030504040204" pitchFamily="50" charset="-128"/>
              <a:ea typeface="Meiryo UI" panose="020B0604030504040204" pitchFamily="50" charset="-128"/>
              <a:sym typeface="Meiryo UI" panose="020B0604030504040204" pitchFamily="50" charset="-128"/>
            </a:endParaRPr>
          </a:p>
        </p:txBody>
      </p:sp>
      <p:sp>
        <p:nvSpPr>
          <p:cNvPr id="9220" name="Rectangle 3"/>
          <p:cNvSpPr>
            <a:spLocks noGrp="1" noChangeArrowheads="1"/>
          </p:cNvSpPr>
          <p:nvPr>
            <p:ph idx="4294967295"/>
          </p:nvPr>
        </p:nvSpPr>
        <p:spPr>
          <a:xfrm>
            <a:off x="419100" y="1285875"/>
            <a:ext cx="9064625" cy="594009"/>
          </a:xfrm>
          <a:prstGeom prst="rect">
            <a:avLst/>
          </a:prstGeom>
        </p:spPr>
        <p:txBody>
          <a:bodyPr>
            <a:spAutoFit/>
          </a:bodyPr>
          <a:lstStyle/>
          <a:p>
            <a:pPr marL="211138" indent="-211138" eaLnBrk="1" hangingPunct="1">
              <a:buClr>
                <a:srgbClr val="5A5A5A"/>
              </a:buClr>
              <a:buSzPct val="100000"/>
              <a:buFont typeface="Wingdings"/>
              <a:buChar char="n"/>
            </a:pPr>
            <a:r>
              <a:rPr lang="ja-JP" altLang="en-US" dirty="0">
                <a:solidFill>
                  <a:schemeClr val="accent2"/>
                </a:solidFill>
              </a:rPr>
              <a:t>本実証事業の完了後、自社内の○○に</a:t>
            </a:r>
            <a:r>
              <a:rPr lang="en-US" altLang="ja-JP" dirty="0">
                <a:solidFill>
                  <a:schemeClr val="accent2"/>
                </a:solidFill>
              </a:rPr>
              <a:t>AI</a:t>
            </a:r>
            <a:r>
              <a:rPr lang="ja-JP" altLang="en-US" dirty="0">
                <a:solidFill>
                  <a:schemeClr val="accent2"/>
                </a:solidFill>
              </a:rPr>
              <a:t>を導入する。</a:t>
            </a:r>
            <a:endParaRPr lang="en-US" altLang="ja-JP" dirty="0">
              <a:solidFill>
                <a:schemeClr val="accent2"/>
              </a:solidFill>
            </a:endParaRPr>
          </a:p>
          <a:p>
            <a:pPr marL="211138" indent="-211138" eaLnBrk="1" hangingPunct="1">
              <a:buClr>
                <a:srgbClr val="5A5A5A"/>
              </a:buClr>
              <a:buSzPct val="100000"/>
              <a:buFont typeface="Wingdings"/>
              <a:buChar char="n"/>
            </a:pPr>
            <a:r>
              <a:rPr lang="ja-JP" altLang="en-US" dirty="0">
                <a:solidFill>
                  <a:schemeClr val="accent2"/>
                </a:solidFill>
              </a:rPr>
              <a:t>○年○月から他事業所への○○を始め、最終的には他業界への○○を実施する。</a:t>
            </a:r>
          </a:p>
        </p:txBody>
      </p:sp>
      <p:grpSp>
        <p:nvGrpSpPr>
          <p:cNvPr id="11" name="グループ化 5"/>
          <p:cNvGrpSpPr/>
          <p:nvPr/>
        </p:nvGrpSpPr>
        <p:grpSpPr>
          <a:xfrm>
            <a:off x="419099" y="1965039"/>
            <a:ext cx="9070975" cy="307777"/>
            <a:chOff x="1136650" y="2761183"/>
            <a:chExt cx="7632700" cy="307777"/>
          </a:xfrm>
        </p:grpSpPr>
        <p:sp>
          <p:nvSpPr>
            <p:cNvPr id="12" name="テキスト ボックス 11"/>
            <p:cNvSpPr txBox="1">
              <a:spLocks noChangeArrowheads="1"/>
            </p:cNvSpPr>
            <p:nvPr/>
          </p:nvSpPr>
          <p:spPr bwMode="auto">
            <a:xfrm>
              <a:off x="1136650" y="2761183"/>
              <a:ext cx="7632700" cy="307777"/>
            </a:xfrm>
            <a:prstGeom prst="rect">
              <a:avLst/>
            </a:prstGeom>
            <a:noFill/>
            <a:ln w="9525">
              <a:noFill/>
              <a:miter lim="800000"/>
              <a:headEnd/>
              <a:tailEnd/>
            </a:ln>
          </p:spPr>
          <p:txBody>
            <a:bodyPr wrap="none" lIns="90000" rIns="90000" anchor="ctr" anchorCtr="0">
              <a:noAutofit/>
            </a:bodyPr>
            <a:lstStyle/>
            <a:p>
              <a:pPr algn="l"/>
              <a:r>
                <a:rPr lang="ja-JP" altLang="en-US" sz="14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実証事業完了後のスケジュール</a:t>
              </a:r>
            </a:p>
          </p:txBody>
        </p:sp>
        <p:cxnSp>
          <p:nvCxnSpPr>
            <p:cNvPr id="13" name="直線コネクタ 12"/>
            <p:cNvCxnSpPr/>
            <p:nvPr/>
          </p:nvCxnSpPr>
          <p:spPr>
            <a:xfrm>
              <a:off x="1136650" y="3068960"/>
              <a:ext cx="7632700"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16" name="四角形吹き出し 9">
            <a:extLst>
              <a:ext uri="{FF2B5EF4-FFF2-40B4-BE49-F238E27FC236}">
                <a16:creationId xmlns:a16="http://schemas.microsoft.com/office/drawing/2014/main" id="{1FB143ED-71FD-4B9C-B898-A6938E4DD5AF}"/>
              </a:ext>
            </a:extLst>
          </p:cNvPr>
          <p:cNvSpPr/>
          <p:nvPr/>
        </p:nvSpPr>
        <p:spPr bwMode="auto">
          <a:xfrm>
            <a:off x="2037496" y="5665483"/>
            <a:ext cx="5116769" cy="940142"/>
          </a:xfrm>
          <a:prstGeom prst="wedgeRectCallout">
            <a:avLst>
              <a:gd name="adj1" fmla="val -33874"/>
              <a:gd name="adj2" fmla="val -106354"/>
            </a:avLst>
          </a:prstGeom>
          <a:solidFill>
            <a:schemeClr val="bg1"/>
          </a:solidFill>
          <a:ln w="12700" cap="flat" cmpd="sng" algn="ctr">
            <a:solidFill>
              <a:srgbClr val="FF0000"/>
            </a:solidFill>
            <a:prstDash val="solid"/>
            <a:round/>
            <a:headEnd type="none" w="med" len="med"/>
            <a:tailEnd type="none" w="med" len="med"/>
          </a:ln>
          <a:effectLst/>
        </p:spPr>
        <p:txBody>
          <a:bodyPr vert="horz" wrap="none" lIns="18000" tIns="18000" rIns="18000" bIns="18000" numCol="1" rtlCol="0" anchor="ctr" anchorCtr="0" compatLnSpc="1">
            <a:prstTxWarp prst="textNoShape">
              <a:avLst/>
            </a:prstTxWarp>
          </a:bodyPr>
          <a:lstStyle/>
          <a:p>
            <a:pPr>
              <a:lnSpc>
                <a:spcPct val="100000"/>
              </a:lnSpc>
              <a:spcBef>
                <a:spcPts val="0"/>
              </a:spcBef>
            </a:pPr>
            <a:r>
              <a:rPr lang="ja-JP" altLang="en-US" dirty="0">
                <a:solidFill>
                  <a:srgbClr val="FF0000"/>
                </a:solidFill>
                <a:latin typeface="Meiryo UI" panose="020B0604030504040204" pitchFamily="50" charset="-128"/>
                <a:ea typeface="Meiryo UI" panose="020B0604030504040204" pitchFamily="50" charset="-128"/>
              </a:rPr>
              <a:t>「実証スケジュール」以降の展開フェーズの取組内容（実証事業完了後の取組内容）</a:t>
            </a:r>
            <a:endParaRPr lang="en-US" altLang="ja-JP" dirty="0">
              <a:solidFill>
                <a:srgbClr val="FF0000"/>
              </a:solidFill>
              <a:latin typeface="Meiryo UI" panose="020B0604030504040204" pitchFamily="50" charset="-128"/>
              <a:ea typeface="Meiryo UI" panose="020B0604030504040204" pitchFamily="50" charset="-128"/>
            </a:endParaRPr>
          </a:p>
          <a:p>
            <a:pPr>
              <a:lnSpc>
                <a:spcPct val="100000"/>
              </a:lnSpc>
              <a:spcBef>
                <a:spcPts val="0"/>
              </a:spcBef>
            </a:pPr>
            <a:r>
              <a:rPr lang="ja-JP" altLang="en-US" dirty="0">
                <a:solidFill>
                  <a:srgbClr val="FF0000"/>
                </a:solidFill>
                <a:latin typeface="Meiryo UI" panose="020B0604030504040204" pitchFamily="50" charset="-128"/>
                <a:ea typeface="Meiryo UI" panose="020B0604030504040204" pitchFamily="50" charset="-128"/>
              </a:rPr>
              <a:t>について記載してください。</a:t>
            </a:r>
            <a:endParaRPr lang="en-US" altLang="ja-JP" dirty="0">
              <a:solidFill>
                <a:srgbClr val="FF0000"/>
              </a:solidFill>
              <a:latin typeface="Meiryo UI" panose="020B0604030504040204" pitchFamily="50" charset="-128"/>
              <a:ea typeface="Meiryo UI" panose="020B0604030504040204" pitchFamily="50" charset="-128"/>
            </a:endParaRPr>
          </a:p>
          <a:p>
            <a:pPr>
              <a:lnSpc>
                <a:spcPct val="100000"/>
              </a:lnSpc>
              <a:spcBef>
                <a:spcPts val="0"/>
              </a:spcBef>
            </a:pPr>
            <a:r>
              <a:rPr lang="ja-JP" altLang="en-US" dirty="0">
                <a:solidFill>
                  <a:srgbClr val="FF0000"/>
                </a:solidFill>
                <a:latin typeface="Meiryo UI" panose="020B0604030504040204" pitchFamily="50" charset="-128"/>
                <a:ea typeface="Meiryo UI" panose="020B0604030504040204" pitchFamily="50" charset="-128"/>
              </a:rPr>
              <a:t>なお、必要に応じてスケジュール期間を修正してください（ 「実証スケジュール」</a:t>
            </a:r>
            <a:endParaRPr lang="en-US" altLang="ja-JP" dirty="0">
              <a:solidFill>
                <a:srgbClr val="FF0000"/>
              </a:solidFill>
              <a:latin typeface="Meiryo UI" panose="020B0604030504040204" pitchFamily="50" charset="-128"/>
              <a:ea typeface="Meiryo UI" panose="020B0604030504040204" pitchFamily="50" charset="-128"/>
            </a:endParaRPr>
          </a:p>
          <a:p>
            <a:pPr>
              <a:lnSpc>
                <a:spcPct val="100000"/>
              </a:lnSpc>
              <a:spcBef>
                <a:spcPts val="0"/>
              </a:spcBef>
            </a:pPr>
            <a:r>
              <a:rPr lang="ja-JP" altLang="en-US" dirty="0">
                <a:solidFill>
                  <a:srgbClr val="FF0000"/>
                </a:solidFill>
                <a:latin typeface="Meiryo UI" panose="020B0604030504040204" pitchFamily="50" charset="-128"/>
                <a:ea typeface="Meiryo UI" panose="020B0604030504040204" pitchFamily="50" charset="-128"/>
              </a:rPr>
              <a:t>で実証事業が完了する月の翌月以降のスケジュールを本スライドに記載してください。 ）。</a:t>
            </a:r>
          </a:p>
        </p:txBody>
      </p:sp>
      <p:graphicFrame>
        <p:nvGraphicFramePr>
          <p:cNvPr id="20" name="表 19"/>
          <p:cNvGraphicFramePr>
            <a:graphicFrameLocks noGrp="1"/>
          </p:cNvGraphicFramePr>
          <p:nvPr>
            <p:extLst>
              <p:ext uri="{D42A27DB-BD31-4B8C-83A1-F6EECF244321}">
                <p14:modId xmlns:p14="http://schemas.microsoft.com/office/powerpoint/2010/main" val="1659242437"/>
              </p:ext>
            </p:extLst>
          </p:nvPr>
        </p:nvGraphicFramePr>
        <p:xfrm>
          <a:off x="1070153" y="2667761"/>
          <a:ext cx="7730645" cy="2895600"/>
        </p:xfrm>
        <a:graphic>
          <a:graphicData uri="http://schemas.openxmlformats.org/drawingml/2006/table">
            <a:tbl>
              <a:tblPr firstRow="1" bandRow="1">
                <a:tableStyleId>{5C22544A-7EE6-4342-B048-85BDC9FD1C3A}</a:tableStyleId>
              </a:tblPr>
              <a:tblGrid>
                <a:gridCol w="1140145">
                  <a:extLst>
                    <a:ext uri="{9D8B030D-6E8A-4147-A177-3AD203B41FA5}">
                      <a16:colId xmlns:a16="http://schemas.microsoft.com/office/drawing/2014/main" val="3808666533"/>
                    </a:ext>
                  </a:extLst>
                </a:gridCol>
                <a:gridCol w="659050">
                  <a:extLst>
                    <a:ext uri="{9D8B030D-6E8A-4147-A177-3AD203B41FA5}">
                      <a16:colId xmlns:a16="http://schemas.microsoft.com/office/drawing/2014/main" val="1309187351"/>
                    </a:ext>
                  </a:extLst>
                </a:gridCol>
                <a:gridCol w="659050">
                  <a:extLst>
                    <a:ext uri="{9D8B030D-6E8A-4147-A177-3AD203B41FA5}">
                      <a16:colId xmlns:a16="http://schemas.microsoft.com/office/drawing/2014/main" val="20002"/>
                    </a:ext>
                  </a:extLst>
                </a:gridCol>
                <a:gridCol w="659050">
                  <a:extLst>
                    <a:ext uri="{9D8B030D-6E8A-4147-A177-3AD203B41FA5}">
                      <a16:colId xmlns:a16="http://schemas.microsoft.com/office/drawing/2014/main" val="20005"/>
                    </a:ext>
                  </a:extLst>
                </a:gridCol>
                <a:gridCol w="659050">
                  <a:extLst>
                    <a:ext uri="{9D8B030D-6E8A-4147-A177-3AD203B41FA5}">
                      <a16:colId xmlns:a16="http://schemas.microsoft.com/office/drawing/2014/main" val="20004"/>
                    </a:ext>
                  </a:extLst>
                </a:gridCol>
                <a:gridCol w="659050">
                  <a:extLst>
                    <a:ext uri="{9D8B030D-6E8A-4147-A177-3AD203B41FA5}">
                      <a16:colId xmlns:a16="http://schemas.microsoft.com/office/drawing/2014/main" val="20006"/>
                    </a:ext>
                  </a:extLst>
                </a:gridCol>
                <a:gridCol w="659050">
                  <a:extLst>
                    <a:ext uri="{9D8B030D-6E8A-4147-A177-3AD203B41FA5}">
                      <a16:colId xmlns:a16="http://schemas.microsoft.com/office/drawing/2014/main" val="20007"/>
                    </a:ext>
                  </a:extLst>
                </a:gridCol>
                <a:gridCol w="659050">
                  <a:extLst>
                    <a:ext uri="{9D8B030D-6E8A-4147-A177-3AD203B41FA5}">
                      <a16:colId xmlns:a16="http://schemas.microsoft.com/office/drawing/2014/main" val="20008"/>
                    </a:ext>
                  </a:extLst>
                </a:gridCol>
                <a:gridCol w="659050">
                  <a:extLst>
                    <a:ext uri="{9D8B030D-6E8A-4147-A177-3AD203B41FA5}">
                      <a16:colId xmlns:a16="http://schemas.microsoft.com/office/drawing/2014/main" val="20009"/>
                    </a:ext>
                  </a:extLst>
                </a:gridCol>
                <a:gridCol w="659050">
                  <a:extLst>
                    <a:ext uri="{9D8B030D-6E8A-4147-A177-3AD203B41FA5}">
                      <a16:colId xmlns:a16="http://schemas.microsoft.com/office/drawing/2014/main" val="20010"/>
                    </a:ext>
                  </a:extLst>
                </a:gridCol>
                <a:gridCol w="659050">
                  <a:extLst>
                    <a:ext uri="{9D8B030D-6E8A-4147-A177-3AD203B41FA5}">
                      <a16:colId xmlns:a16="http://schemas.microsoft.com/office/drawing/2014/main" val="20011"/>
                    </a:ext>
                  </a:extLst>
                </a:gridCol>
              </a:tblGrid>
              <a:tr h="250368">
                <a:tc rowSpan="2">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dirty="0">
                          <a:solidFill>
                            <a:schemeClr val="accent5">
                              <a:lumMod val="50000"/>
                            </a:schemeClr>
                          </a:solidFill>
                          <a:latin typeface="Meiryo UI" panose="020B0604030504040204" pitchFamily="50" charset="-128"/>
                          <a:ea typeface="Meiryo UI" panose="020B0604030504040204" pitchFamily="50" charset="-128"/>
                        </a:rPr>
                        <a:t>2025</a:t>
                      </a:r>
                      <a:endParaRPr kumimoji="1" lang="ja-JP" altLang="en-US" sz="1400" dirty="0">
                        <a:solidFill>
                          <a:schemeClr val="accent5">
                            <a:lumMod val="50000"/>
                          </a:schemeClr>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accent1"/>
                    </a:solidFill>
                  </a:tcPr>
                </a:tc>
                <a:tc hMerge="1">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accent1"/>
                    </a:solidFill>
                  </a:tcPr>
                </a:tc>
                <a:tc gridSpan="4">
                  <a:txBody>
                    <a:bodyPr/>
                    <a:lstStyle/>
                    <a:p>
                      <a:r>
                        <a:rPr kumimoji="1" lang="en-US" altLang="ja-JP" sz="1400" dirty="0">
                          <a:solidFill>
                            <a:schemeClr val="accent5">
                              <a:lumMod val="50000"/>
                            </a:schemeClr>
                          </a:solidFill>
                          <a:latin typeface="Meiryo UI" panose="020B0604030504040204" pitchFamily="50" charset="-128"/>
                          <a:ea typeface="Meiryo UI" panose="020B0604030504040204" pitchFamily="50" charset="-128"/>
                        </a:rPr>
                        <a:t>2026</a:t>
                      </a:r>
                      <a:endParaRPr kumimoji="1" lang="ja-JP" altLang="en-US" sz="1400" dirty="0">
                        <a:solidFill>
                          <a:schemeClr val="accent5">
                            <a:lumMod val="50000"/>
                          </a:schemeClr>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accent1"/>
                    </a:solidFill>
                  </a:tcPr>
                </a:tc>
                <a:tc hMerge="1">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accent1"/>
                    </a:solidFill>
                  </a:tcPr>
                </a:tc>
                <a:tc hMerge="1">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accent1"/>
                    </a:solidFill>
                  </a:tcPr>
                </a:tc>
                <a:tc hMerge="1">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accent1"/>
                    </a:solidFill>
                  </a:tcPr>
                </a:tc>
                <a:tc gridSpan="4">
                  <a:txBody>
                    <a:bodyPr/>
                    <a:lstStyle/>
                    <a:p>
                      <a:r>
                        <a:rPr kumimoji="1" lang="en-US" altLang="ja-JP" sz="1400" dirty="0">
                          <a:solidFill>
                            <a:schemeClr val="accent5">
                              <a:lumMod val="50000"/>
                            </a:schemeClr>
                          </a:solidFill>
                          <a:latin typeface="Meiryo UI" panose="020B0604030504040204" pitchFamily="50" charset="-128"/>
                          <a:ea typeface="Meiryo UI" panose="020B0604030504040204" pitchFamily="50" charset="-128"/>
                        </a:rPr>
                        <a:t>2027</a:t>
                      </a:r>
                      <a:endParaRPr kumimoji="1" lang="ja-JP" altLang="en-US" sz="1400" dirty="0">
                        <a:solidFill>
                          <a:schemeClr val="accent5">
                            <a:lumMod val="50000"/>
                          </a:schemeClr>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accent1"/>
                    </a:solidFill>
                  </a:tcPr>
                </a:tc>
                <a:tc hMerge="1">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accent1"/>
                    </a:solidFill>
                  </a:tcPr>
                </a:tc>
                <a:tc hMerge="1">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accent1"/>
                    </a:solidFill>
                  </a:tcPr>
                </a:tc>
                <a:tc hMerge="1">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accent1"/>
                    </a:solidFill>
                  </a:tcPr>
                </a:tc>
                <a:extLst>
                  <a:ext uri="{0D108BD9-81ED-4DB2-BD59-A6C34878D82A}">
                    <a16:rowId xmlns:a16="http://schemas.microsoft.com/office/drawing/2014/main" val="10000"/>
                  </a:ext>
                </a:extLst>
              </a:tr>
              <a:tr h="250368">
                <a:tc vMerge="1">
                  <a:txBody>
                    <a:bodyPr/>
                    <a:lstStyle/>
                    <a:p>
                      <a:endParaRPr kumimoji="1" lang="ja-JP" altLang="en-US" sz="1400" dirty="0">
                        <a:solidFill>
                          <a:schemeClr val="accent2"/>
                        </a:solidFill>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r>
                        <a:rPr kumimoji="1" lang="en-US" altLang="ja-JP" sz="1400" dirty="0">
                          <a:solidFill>
                            <a:schemeClr val="accent2"/>
                          </a:solidFill>
                          <a:latin typeface="Meiryo UI" panose="020B0604030504040204" pitchFamily="50" charset="-128"/>
                          <a:ea typeface="Meiryo UI" panose="020B0604030504040204" pitchFamily="50" charset="-128"/>
                        </a:rPr>
                        <a:t>4-9</a:t>
                      </a:r>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accent5"/>
                    </a:solidFill>
                  </a:tcPr>
                </a:tc>
                <a:tc>
                  <a:txBody>
                    <a:bodyPr/>
                    <a:lstStyle/>
                    <a:p>
                      <a:r>
                        <a:rPr kumimoji="1" lang="en-US" altLang="ja-JP" sz="1400" dirty="0">
                          <a:solidFill>
                            <a:schemeClr val="accent2"/>
                          </a:solidFill>
                          <a:latin typeface="Meiryo UI" panose="020B0604030504040204" pitchFamily="50" charset="-128"/>
                          <a:ea typeface="Meiryo UI" panose="020B0604030504040204" pitchFamily="50" charset="-128"/>
                        </a:rPr>
                        <a:t>10-12</a:t>
                      </a:r>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accent5"/>
                    </a:solidFill>
                  </a:tcPr>
                </a:tc>
                <a:tc>
                  <a:txBody>
                    <a:bodyPr/>
                    <a:lstStyle/>
                    <a:p>
                      <a:r>
                        <a:rPr kumimoji="1" lang="en-US" altLang="ja-JP" sz="1400" dirty="0">
                          <a:solidFill>
                            <a:schemeClr val="accent2"/>
                          </a:solidFill>
                          <a:latin typeface="Meiryo UI" panose="020B0604030504040204" pitchFamily="50" charset="-128"/>
                          <a:ea typeface="Meiryo UI" panose="020B0604030504040204" pitchFamily="50" charset="-128"/>
                        </a:rPr>
                        <a:t>1-3</a:t>
                      </a:r>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accent5"/>
                    </a:solidFill>
                  </a:tcPr>
                </a:tc>
                <a:tc>
                  <a:txBody>
                    <a:bodyPr/>
                    <a:lstStyle/>
                    <a:p>
                      <a:r>
                        <a:rPr kumimoji="1" lang="en-US" altLang="ja-JP" sz="1400" dirty="0">
                          <a:solidFill>
                            <a:schemeClr val="accent2"/>
                          </a:solidFill>
                          <a:latin typeface="Meiryo UI" panose="020B0604030504040204" pitchFamily="50" charset="-128"/>
                          <a:ea typeface="Meiryo UI" panose="020B0604030504040204" pitchFamily="50" charset="-128"/>
                        </a:rPr>
                        <a:t>4-6</a:t>
                      </a:r>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accent5"/>
                    </a:solidFill>
                  </a:tcPr>
                </a:tc>
                <a:tc>
                  <a:txBody>
                    <a:bodyPr/>
                    <a:lstStyle/>
                    <a:p>
                      <a:r>
                        <a:rPr kumimoji="1" lang="en-US" altLang="ja-JP" sz="1400" dirty="0">
                          <a:solidFill>
                            <a:schemeClr val="accent2"/>
                          </a:solidFill>
                          <a:latin typeface="Meiryo UI" panose="020B0604030504040204" pitchFamily="50" charset="-128"/>
                          <a:ea typeface="Meiryo UI" panose="020B0604030504040204" pitchFamily="50" charset="-128"/>
                        </a:rPr>
                        <a:t>7-9</a:t>
                      </a:r>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accent5"/>
                    </a:solidFill>
                  </a:tcPr>
                </a:tc>
                <a:tc>
                  <a:txBody>
                    <a:bodyPr/>
                    <a:lstStyle/>
                    <a:p>
                      <a:r>
                        <a:rPr kumimoji="1" lang="en-US" altLang="ja-JP" sz="1400" dirty="0">
                          <a:solidFill>
                            <a:schemeClr val="accent2"/>
                          </a:solidFill>
                          <a:latin typeface="Meiryo UI" panose="020B0604030504040204" pitchFamily="50" charset="-128"/>
                          <a:ea typeface="Meiryo UI" panose="020B0604030504040204" pitchFamily="50" charset="-128"/>
                        </a:rPr>
                        <a:t>10-12</a:t>
                      </a:r>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accent5"/>
                    </a:solidFill>
                  </a:tcPr>
                </a:tc>
                <a:tc>
                  <a:txBody>
                    <a:bodyPr/>
                    <a:lstStyle/>
                    <a:p>
                      <a:r>
                        <a:rPr kumimoji="1" lang="en-US" altLang="ja-JP" sz="1400" dirty="0">
                          <a:solidFill>
                            <a:schemeClr val="accent2"/>
                          </a:solidFill>
                          <a:latin typeface="Meiryo UI" panose="020B0604030504040204" pitchFamily="50" charset="-128"/>
                          <a:ea typeface="Meiryo UI" panose="020B0604030504040204" pitchFamily="50" charset="-128"/>
                        </a:rPr>
                        <a:t>1-3</a:t>
                      </a:r>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accent5"/>
                    </a:solidFill>
                  </a:tcPr>
                </a:tc>
                <a:tc>
                  <a:txBody>
                    <a:bodyPr/>
                    <a:lstStyle/>
                    <a:p>
                      <a:r>
                        <a:rPr kumimoji="1" lang="en-US" altLang="ja-JP" sz="1400" dirty="0">
                          <a:solidFill>
                            <a:schemeClr val="accent2"/>
                          </a:solidFill>
                          <a:latin typeface="Meiryo UI" panose="020B0604030504040204" pitchFamily="50" charset="-128"/>
                          <a:ea typeface="Meiryo UI" panose="020B0604030504040204" pitchFamily="50" charset="-128"/>
                        </a:rPr>
                        <a:t>4-6</a:t>
                      </a:r>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accent5"/>
                    </a:solidFill>
                  </a:tcPr>
                </a:tc>
                <a:tc>
                  <a:txBody>
                    <a:bodyPr/>
                    <a:lstStyle/>
                    <a:p>
                      <a:r>
                        <a:rPr kumimoji="1" lang="en-US" altLang="ja-JP" sz="1400" dirty="0">
                          <a:solidFill>
                            <a:schemeClr val="accent2"/>
                          </a:solidFill>
                          <a:latin typeface="Meiryo UI" panose="020B0604030504040204" pitchFamily="50" charset="-128"/>
                          <a:ea typeface="Meiryo UI" panose="020B0604030504040204" pitchFamily="50" charset="-128"/>
                        </a:rPr>
                        <a:t>7-9</a:t>
                      </a:r>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accent5"/>
                    </a:solidFill>
                  </a:tcPr>
                </a:tc>
                <a:tc>
                  <a:txBody>
                    <a:bodyPr/>
                    <a:lstStyle/>
                    <a:p>
                      <a:r>
                        <a:rPr kumimoji="1" lang="en-US" altLang="ja-JP" sz="1400" dirty="0">
                          <a:solidFill>
                            <a:schemeClr val="accent2"/>
                          </a:solidFill>
                          <a:latin typeface="Meiryo UI" panose="020B0604030504040204" pitchFamily="50" charset="-128"/>
                          <a:ea typeface="Meiryo UI" panose="020B0604030504040204" pitchFamily="50" charset="-128"/>
                        </a:rPr>
                        <a:t>10-12</a:t>
                      </a:r>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accent5"/>
                    </a:solidFill>
                  </a:tcPr>
                </a:tc>
                <a:extLst>
                  <a:ext uri="{0D108BD9-81ED-4DB2-BD59-A6C34878D82A}">
                    <a16:rowId xmlns:a16="http://schemas.microsoft.com/office/drawing/2014/main" val="10001"/>
                  </a:ext>
                </a:extLst>
              </a:tr>
              <a:tr h="518160">
                <a:tc>
                  <a:txBody>
                    <a:bodyPr/>
                    <a:lstStyle/>
                    <a:p>
                      <a:pPr algn="ctr"/>
                      <a:r>
                        <a:rPr kumimoji="1" lang="en-US" altLang="ja-JP" sz="1400" dirty="0">
                          <a:solidFill>
                            <a:schemeClr val="accent2"/>
                          </a:solidFill>
                          <a:latin typeface="Meiryo UI" panose="020B0604030504040204" pitchFamily="50" charset="-128"/>
                          <a:ea typeface="Meiryo UI" panose="020B0604030504040204" pitchFamily="50" charset="-128"/>
                        </a:rPr>
                        <a:t>AI</a:t>
                      </a:r>
                      <a:r>
                        <a:rPr kumimoji="1" lang="ja-JP" altLang="en-US" sz="1400" dirty="0">
                          <a:solidFill>
                            <a:schemeClr val="accent2"/>
                          </a:solidFill>
                          <a:latin typeface="Meiryo UI" panose="020B0604030504040204" pitchFamily="50" charset="-128"/>
                          <a:ea typeface="Meiryo UI" panose="020B0604030504040204" pitchFamily="50" charset="-128"/>
                        </a:rPr>
                        <a:t>エンジン</a:t>
                      </a:r>
                      <a:endParaRPr kumimoji="1" lang="en-US" altLang="ja-JP" sz="1400" dirty="0">
                        <a:solidFill>
                          <a:schemeClr val="accent2"/>
                        </a:solidFill>
                        <a:latin typeface="Meiryo UI" panose="020B0604030504040204" pitchFamily="50" charset="-128"/>
                        <a:ea typeface="Meiryo UI" panose="020B0604030504040204" pitchFamily="50" charset="-128"/>
                      </a:endParaRPr>
                    </a:p>
                    <a:p>
                      <a:pPr algn="ctr"/>
                      <a:r>
                        <a:rPr kumimoji="1" lang="ja-JP" altLang="en-US" sz="1400" dirty="0">
                          <a:solidFill>
                            <a:schemeClr val="accent2"/>
                          </a:solidFill>
                          <a:latin typeface="Meiryo UI" panose="020B0604030504040204" pitchFamily="50" charset="-128"/>
                          <a:ea typeface="Meiryo UI" panose="020B0604030504040204" pitchFamily="50" charset="-128"/>
                        </a:rPr>
                        <a:t>カスタマイズ</a:t>
                      </a:r>
                      <a:endParaRPr kumimoji="1" lang="en-US" altLang="ja-JP" sz="1400" dirty="0">
                        <a:solidFill>
                          <a:schemeClr val="accent2"/>
                        </a:solidFill>
                        <a:latin typeface="Meiryo UI" panose="020B0604030504040204" pitchFamily="50" charset="-128"/>
                        <a:ea typeface="Meiryo UI" panose="020B0604030504040204" pitchFamily="50" charset="-128"/>
                      </a:endParaRPr>
                    </a:p>
                  </a:txBody>
                  <a:tcPr anchor="ct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accent5"/>
                    </a:solidFill>
                  </a:tcPr>
                </a:tc>
                <a:tc>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extLst>
                  <a:ext uri="{0D108BD9-81ED-4DB2-BD59-A6C34878D82A}">
                    <a16:rowId xmlns:a16="http://schemas.microsoft.com/office/drawing/2014/main" val="10004"/>
                  </a:ext>
                </a:extLst>
              </a:tr>
              <a:tr h="51816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dirty="0">
                          <a:solidFill>
                            <a:schemeClr val="accent2"/>
                          </a:solidFill>
                          <a:latin typeface="Meiryo UI" panose="020B0604030504040204" pitchFamily="50" charset="-128"/>
                          <a:ea typeface="Meiryo UI" panose="020B0604030504040204" pitchFamily="50" charset="-128"/>
                        </a:rPr>
                        <a:t>他設備への</a:t>
                      </a:r>
                      <a:endParaRPr kumimoji="1" lang="en-US" altLang="ja-JP" sz="1400" dirty="0">
                        <a:solidFill>
                          <a:schemeClr val="accent2"/>
                        </a:solidFill>
                        <a:latin typeface="Meiryo UI" panose="020B0604030504040204" pitchFamily="50" charset="-128"/>
                        <a:ea typeface="Meiryo UI" panose="020B0604030504040204" pitchFamily="50"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dirty="0">
                          <a:solidFill>
                            <a:schemeClr val="accent2"/>
                          </a:solidFill>
                          <a:latin typeface="Meiryo UI" panose="020B0604030504040204" pitchFamily="50" charset="-128"/>
                          <a:ea typeface="Meiryo UI" panose="020B0604030504040204" pitchFamily="50" charset="-128"/>
                        </a:rPr>
                        <a:t>導入</a:t>
                      </a:r>
                    </a:p>
                  </a:txBody>
                  <a:tcPr anchor="ct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accent5"/>
                    </a:solidFill>
                  </a:tcPr>
                </a:tc>
                <a:tc>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extLst>
                  <a:ext uri="{0D108BD9-81ED-4DB2-BD59-A6C34878D82A}">
                    <a16:rowId xmlns:a16="http://schemas.microsoft.com/office/drawing/2014/main" val="10005"/>
                  </a:ext>
                </a:extLst>
              </a:tr>
              <a:tr h="51816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dirty="0">
                          <a:solidFill>
                            <a:schemeClr val="accent2"/>
                          </a:solidFill>
                          <a:latin typeface="Meiryo UI" panose="020B0604030504040204" pitchFamily="50" charset="-128"/>
                          <a:ea typeface="Meiryo UI" panose="020B0604030504040204" pitchFamily="50" charset="-128"/>
                        </a:rPr>
                        <a:t>他事業所への導入</a:t>
                      </a:r>
                    </a:p>
                  </a:txBody>
                  <a:tcPr anchor="ct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accent5"/>
                    </a:solidFill>
                  </a:tcPr>
                </a:tc>
                <a:tc>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extLst>
                  <a:ext uri="{0D108BD9-81ED-4DB2-BD59-A6C34878D82A}">
                    <a16:rowId xmlns:a16="http://schemas.microsoft.com/office/drawing/2014/main" val="10007"/>
                  </a:ext>
                </a:extLst>
              </a:tr>
              <a:tr h="51816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dirty="0">
                          <a:solidFill>
                            <a:schemeClr val="accent2"/>
                          </a:solidFill>
                          <a:latin typeface="Meiryo UI" panose="020B0604030504040204" pitchFamily="50" charset="-128"/>
                          <a:ea typeface="Meiryo UI" panose="020B0604030504040204" pitchFamily="50" charset="-128"/>
                        </a:rPr>
                        <a:t>他業界への</a:t>
                      </a:r>
                      <a:endParaRPr kumimoji="1" lang="en-US" altLang="ja-JP" sz="1400" dirty="0">
                        <a:solidFill>
                          <a:schemeClr val="accent2"/>
                        </a:solidFill>
                        <a:latin typeface="Meiryo UI" panose="020B0604030504040204" pitchFamily="50" charset="-128"/>
                        <a:ea typeface="Meiryo UI" panose="020B0604030504040204" pitchFamily="50"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dirty="0">
                          <a:solidFill>
                            <a:schemeClr val="accent2"/>
                          </a:solidFill>
                          <a:latin typeface="Meiryo UI" panose="020B0604030504040204" pitchFamily="50" charset="-128"/>
                          <a:ea typeface="Meiryo UI" panose="020B0604030504040204" pitchFamily="50" charset="-128"/>
                        </a:rPr>
                        <a:t>導入</a:t>
                      </a:r>
                    </a:p>
                  </a:txBody>
                  <a:tcPr anchor="ct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accent5"/>
                    </a:solidFill>
                  </a:tcPr>
                </a:tc>
                <a:tc>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extLst>
                  <a:ext uri="{0D108BD9-81ED-4DB2-BD59-A6C34878D82A}">
                    <a16:rowId xmlns:a16="http://schemas.microsoft.com/office/drawing/2014/main" val="10006"/>
                  </a:ext>
                </a:extLst>
              </a:tr>
            </a:tbl>
          </a:graphicData>
        </a:graphic>
      </p:graphicFrame>
      <p:sp>
        <p:nvSpPr>
          <p:cNvPr id="21" name="ホームベース 20"/>
          <p:cNvSpPr/>
          <p:nvPr/>
        </p:nvSpPr>
        <p:spPr bwMode="auto">
          <a:xfrm>
            <a:off x="2216506" y="3663039"/>
            <a:ext cx="1293714" cy="217881"/>
          </a:xfrm>
          <a:prstGeom prst="homePlate">
            <a:avLst/>
          </a:prstGeom>
          <a:solidFill>
            <a:schemeClr val="accent5"/>
          </a:solidFill>
          <a:ln w="12700" cap="flat" cmpd="sng" algn="ctr">
            <a:noFill/>
            <a:prstDash val="solid"/>
            <a:round/>
            <a:headEnd type="none" w="med" len="med"/>
            <a:tailEnd type="none" w="med" len="med"/>
          </a:ln>
          <a:effectLst/>
        </p:spPr>
        <p:txBody>
          <a:bodyPr vert="horz" wrap="none" lIns="18000" tIns="18000" rIns="18000" bIns="18000" numCol="1" rtlCol="0" anchor="ctr" anchorCtr="0" compatLnSpc="1">
            <a:prstTxWarp prst="textNoShape">
              <a:avLst/>
            </a:prstTxWarp>
          </a:bodyPr>
          <a:lstStyle/>
          <a:p>
            <a:pPr marL="0" marR="0" indent="0" algn="ctr" defTabSz="914400" rtl="0" eaLnBrk="1" fontAlgn="base" latinLnBrk="0" hangingPunct="1">
              <a:lnSpc>
                <a:spcPct val="120000"/>
              </a:lnSpc>
              <a:spcBef>
                <a:spcPct val="50000"/>
              </a:spcBef>
              <a:spcAft>
                <a:spcPct val="0"/>
              </a:spcAft>
              <a:buClr>
                <a:schemeClr val="bg2"/>
              </a:buClr>
              <a:buSzTx/>
              <a:buFont typeface="Wingdings" pitchFamily="2" charset="2"/>
              <a:buNone/>
              <a:tabLst/>
            </a:pPr>
            <a:r>
              <a:rPr kumimoji="1" lang="en-US" altLang="ja-JP" sz="1000" b="0" i="0" u="none" strike="noStrike" cap="none" normalizeH="0" baseline="0" dirty="0">
                <a:ln>
                  <a:noFill/>
                </a:ln>
                <a:solidFill>
                  <a:schemeClr val="accent2"/>
                </a:solidFill>
                <a:effectLst/>
                <a:latin typeface="Arial" charset="0"/>
                <a:ea typeface="ＭＳ Ｐゴシック" charset="-128"/>
              </a:rPr>
              <a:t>XXXX</a:t>
            </a:r>
            <a:endParaRPr kumimoji="1" lang="ja-JP" altLang="en-US" sz="1000" b="0" i="0" u="none" strike="noStrike" cap="none" normalizeH="0" baseline="0" dirty="0">
              <a:ln>
                <a:noFill/>
              </a:ln>
              <a:solidFill>
                <a:schemeClr val="accent2"/>
              </a:solidFill>
              <a:effectLst/>
              <a:latin typeface="Arial" charset="0"/>
              <a:ea typeface="ＭＳ Ｐゴシック" charset="-128"/>
            </a:endParaRPr>
          </a:p>
        </p:txBody>
      </p:sp>
      <p:sp>
        <p:nvSpPr>
          <p:cNvPr id="22" name="ホームベース 21"/>
          <p:cNvSpPr/>
          <p:nvPr/>
        </p:nvSpPr>
        <p:spPr bwMode="auto">
          <a:xfrm>
            <a:off x="3566211" y="4179071"/>
            <a:ext cx="1628179" cy="217881"/>
          </a:xfrm>
          <a:prstGeom prst="homePlate">
            <a:avLst/>
          </a:prstGeom>
          <a:solidFill>
            <a:schemeClr val="accent5"/>
          </a:solidFill>
          <a:ln w="12700" cap="flat" cmpd="sng" algn="ctr">
            <a:noFill/>
            <a:prstDash val="solid"/>
            <a:round/>
            <a:headEnd type="none" w="med" len="med"/>
            <a:tailEnd type="none" w="med" len="med"/>
          </a:ln>
          <a:effectLst/>
        </p:spPr>
        <p:txBody>
          <a:bodyPr vert="horz" wrap="none" lIns="18000" tIns="18000" rIns="18000" bIns="18000" numCol="1" rtlCol="0" anchor="ctr" anchorCtr="0" compatLnSpc="1">
            <a:prstTxWarp prst="textNoShape">
              <a:avLst/>
            </a:prstTxWarp>
          </a:bodyPr>
          <a:lstStyle/>
          <a:p>
            <a:pPr marL="0" marR="0" indent="0" algn="ctr" defTabSz="914400" rtl="0" eaLnBrk="1" fontAlgn="base" latinLnBrk="0" hangingPunct="1">
              <a:lnSpc>
                <a:spcPct val="120000"/>
              </a:lnSpc>
              <a:spcBef>
                <a:spcPct val="50000"/>
              </a:spcBef>
              <a:spcAft>
                <a:spcPct val="0"/>
              </a:spcAft>
              <a:buClr>
                <a:schemeClr val="bg2"/>
              </a:buClr>
              <a:buSzTx/>
              <a:buFont typeface="Wingdings" pitchFamily="2" charset="2"/>
              <a:buNone/>
              <a:tabLst/>
            </a:pPr>
            <a:r>
              <a:rPr kumimoji="1" lang="en-US" altLang="ja-JP" sz="1000" b="0" i="0" u="none" strike="noStrike" cap="none" normalizeH="0" baseline="0" dirty="0">
                <a:ln>
                  <a:noFill/>
                </a:ln>
                <a:solidFill>
                  <a:schemeClr val="accent2"/>
                </a:solidFill>
                <a:effectLst/>
                <a:latin typeface="Arial" charset="0"/>
                <a:ea typeface="ＭＳ Ｐゴシック" charset="-128"/>
              </a:rPr>
              <a:t>XXXX</a:t>
            </a:r>
            <a:endParaRPr kumimoji="1" lang="ja-JP" altLang="en-US" sz="1000" b="0" i="0" u="none" strike="noStrike" cap="none" normalizeH="0" baseline="0" dirty="0">
              <a:ln>
                <a:noFill/>
              </a:ln>
              <a:solidFill>
                <a:schemeClr val="accent2"/>
              </a:solidFill>
              <a:effectLst/>
              <a:latin typeface="Arial" charset="0"/>
              <a:ea typeface="ＭＳ Ｐゴシック" charset="-128"/>
            </a:endParaRPr>
          </a:p>
        </p:txBody>
      </p:sp>
      <p:sp>
        <p:nvSpPr>
          <p:cNvPr id="23" name="ホームベース 22"/>
          <p:cNvSpPr/>
          <p:nvPr/>
        </p:nvSpPr>
        <p:spPr bwMode="auto">
          <a:xfrm>
            <a:off x="4223194" y="4698697"/>
            <a:ext cx="4586287" cy="217881"/>
          </a:xfrm>
          <a:prstGeom prst="homePlate">
            <a:avLst/>
          </a:prstGeom>
          <a:solidFill>
            <a:schemeClr val="accent5"/>
          </a:solidFill>
          <a:ln w="12700" cap="flat" cmpd="sng" algn="ctr">
            <a:noFill/>
            <a:prstDash val="solid"/>
            <a:round/>
            <a:headEnd type="none" w="med" len="med"/>
            <a:tailEnd type="none" w="med" len="med"/>
          </a:ln>
          <a:effectLst/>
        </p:spPr>
        <p:txBody>
          <a:bodyPr vert="horz" wrap="none" lIns="18000" tIns="18000" rIns="18000" bIns="18000" numCol="1" rtlCol="0" anchor="ctr" anchorCtr="0" compatLnSpc="1">
            <a:prstTxWarp prst="textNoShape">
              <a:avLst/>
            </a:prstTxWarp>
          </a:bodyPr>
          <a:lstStyle/>
          <a:p>
            <a:pPr marL="0" marR="0" indent="0" algn="ctr" defTabSz="914400" rtl="0" eaLnBrk="1" fontAlgn="base" latinLnBrk="0" hangingPunct="1">
              <a:lnSpc>
                <a:spcPct val="120000"/>
              </a:lnSpc>
              <a:spcBef>
                <a:spcPct val="50000"/>
              </a:spcBef>
              <a:spcAft>
                <a:spcPct val="0"/>
              </a:spcAft>
              <a:buClr>
                <a:schemeClr val="bg2"/>
              </a:buClr>
              <a:buSzTx/>
              <a:buFont typeface="Wingdings" pitchFamily="2" charset="2"/>
              <a:buNone/>
              <a:tabLst/>
            </a:pPr>
            <a:r>
              <a:rPr kumimoji="1" lang="en-US" altLang="ja-JP" sz="1000" b="0" i="0" u="none" strike="noStrike" cap="none" normalizeH="0" baseline="0" dirty="0">
                <a:ln>
                  <a:noFill/>
                </a:ln>
                <a:solidFill>
                  <a:schemeClr val="accent2"/>
                </a:solidFill>
                <a:effectLst/>
                <a:latin typeface="Arial" charset="0"/>
                <a:ea typeface="ＭＳ Ｐゴシック" charset="-128"/>
              </a:rPr>
              <a:t>XXXX</a:t>
            </a:r>
            <a:endParaRPr kumimoji="1" lang="ja-JP" altLang="en-US" sz="1000" b="0" i="0" u="none" strike="noStrike" cap="none" normalizeH="0" baseline="0" dirty="0">
              <a:ln>
                <a:noFill/>
              </a:ln>
              <a:solidFill>
                <a:schemeClr val="accent2"/>
              </a:solidFill>
              <a:effectLst/>
              <a:latin typeface="Arial" charset="0"/>
              <a:ea typeface="ＭＳ Ｐゴシック" charset="-128"/>
            </a:endParaRPr>
          </a:p>
        </p:txBody>
      </p:sp>
      <p:sp>
        <p:nvSpPr>
          <p:cNvPr id="24" name="ホームベース 23"/>
          <p:cNvSpPr/>
          <p:nvPr/>
        </p:nvSpPr>
        <p:spPr bwMode="auto">
          <a:xfrm>
            <a:off x="6199632" y="5202581"/>
            <a:ext cx="2609849" cy="217881"/>
          </a:xfrm>
          <a:prstGeom prst="homePlate">
            <a:avLst/>
          </a:prstGeom>
          <a:solidFill>
            <a:schemeClr val="accent5"/>
          </a:solidFill>
          <a:ln w="12700" cap="flat" cmpd="sng" algn="ctr">
            <a:noFill/>
            <a:prstDash val="solid"/>
            <a:round/>
            <a:headEnd type="none" w="med" len="med"/>
            <a:tailEnd type="none" w="med" len="med"/>
          </a:ln>
          <a:effectLst/>
        </p:spPr>
        <p:txBody>
          <a:bodyPr vert="horz" wrap="none" lIns="18000" tIns="18000" rIns="18000" bIns="18000" numCol="1" rtlCol="0" anchor="ctr" anchorCtr="0" compatLnSpc="1">
            <a:prstTxWarp prst="textNoShape">
              <a:avLst/>
            </a:prstTxWarp>
          </a:bodyPr>
          <a:lstStyle/>
          <a:p>
            <a:pPr marL="0" marR="0" indent="0" algn="ctr" defTabSz="914400" rtl="0" eaLnBrk="1" fontAlgn="base" latinLnBrk="0" hangingPunct="1">
              <a:lnSpc>
                <a:spcPct val="120000"/>
              </a:lnSpc>
              <a:spcBef>
                <a:spcPct val="50000"/>
              </a:spcBef>
              <a:spcAft>
                <a:spcPct val="0"/>
              </a:spcAft>
              <a:buClr>
                <a:schemeClr val="bg2"/>
              </a:buClr>
              <a:buSzTx/>
              <a:buFont typeface="Wingdings" pitchFamily="2" charset="2"/>
              <a:buNone/>
              <a:tabLst/>
            </a:pPr>
            <a:r>
              <a:rPr kumimoji="1" lang="en-US" altLang="ja-JP" sz="1000" b="0" i="0" u="none" strike="noStrike" cap="none" normalizeH="0" baseline="0" dirty="0">
                <a:ln>
                  <a:noFill/>
                </a:ln>
                <a:solidFill>
                  <a:schemeClr val="accent2"/>
                </a:solidFill>
                <a:effectLst/>
                <a:latin typeface="Arial" charset="0"/>
                <a:ea typeface="ＭＳ Ｐゴシック" charset="-128"/>
              </a:rPr>
              <a:t>XXXX</a:t>
            </a:r>
            <a:endParaRPr kumimoji="1" lang="ja-JP" altLang="en-US" sz="1000" b="0" i="0" u="none" strike="noStrike" cap="none" normalizeH="0" baseline="0" dirty="0">
              <a:ln>
                <a:noFill/>
              </a:ln>
              <a:solidFill>
                <a:schemeClr val="accent2"/>
              </a:solidFill>
              <a:effectLst/>
              <a:latin typeface="Arial" charset="0"/>
              <a:ea typeface="ＭＳ Ｐゴシック" charset="-128"/>
            </a:endParaRPr>
          </a:p>
        </p:txBody>
      </p:sp>
      <p:sp>
        <p:nvSpPr>
          <p:cNvPr id="25" name="正方形/長方形 24"/>
          <p:cNvSpPr/>
          <p:nvPr/>
        </p:nvSpPr>
        <p:spPr bwMode="auto">
          <a:xfrm>
            <a:off x="8331199" y="101601"/>
            <a:ext cx="1152525" cy="398364"/>
          </a:xfrm>
          <a:prstGeom prst="rect">
            <a:avLst/>
          </a:prstGeom>
          <a:solidFill>
            <a:srgbClr val="C6D2DE"/>
          </a:solidFill>
          <a:ln w="12700" cap="flat" cmpd="sng" algn="ctr">
            <a:solidFill>
              <a:srgbClr val="C6D2DE"/>
            </a:solidFill>
            <a:prstDash val="solid"/>
            <a:round/>
            <a:headEnd type="none" w="med" len="med"/>
            <a:tailEnd type="none" w="med" len="med"/>
          </a:ln>
          <a:effectLst/>
        </p:spPr>
        <p:txBody>
          <a:bodyPr vert="horz" wrap="none" lIns="18000" tIns="18000" rIns="18000" bIns="18000" numCol="1" rtlCol="0" anchor="ctr" anchorCtr="0" compatLnSpc="1">
            <a:prstTxWarp prst="textNoShape">
              <a:avLst/>
            </a:prstTxWarp>
          </a:bodyPr>
          <a:lstStyle/>
          <a:p>
            <a:pPr marL="0" marR="0" indent="0" algn="ctr" defTabSz="914400" rtl="0" eaLnBrk="1" fontAlgn="base" latinLnBrk="0" hangingPunct="1">
              <a:lnSpc>
                <a:spcPct val="120000"/>
              </a:lnSpc>
              <a:spcBef>
                <a:spcPct val="50000"/>
              </a:spcBef>
              <a:spcAft>
                <a:spcPct val="0"/>
              </a:spcAft>
              <a:buClr>
                <a:schemeClr val="bg2"/>
              </a:buClr>
              <a:buSzTx/>
              <a:buFont typeface="Wingdings" pitchFamily="2" charset="2"/>
              <a:buNone/>
              <a:tabLst/>
            </a:pPr>
            <a:r>
              <a:rPr lang="en-US" altLang="ja-JP" sz="1100" dirty="0">
                <a:solidFill>
                  <a:schemeClr val="tx1"/>
                </a:solidFill>
                <a:latin typeface="Meiryo UI" panose="020B0604030504040204" pitchFamily="50" charset="-128"/>
                <a:ea typeface="Meiryo UI" panose="020B0604030504040204" pitchFamily="50" charset="-128"/>
                <a:sym typeface="Meiryo UI" panose="020B0604030504040204" pitchFamily="50" charset="-128"/>
              </a:rPr>
              <a:t>1~2</a:t>
            </a:r>
            <a:r>
              <a:rPr lang="ja-JP" altLang="en-US" sz="1100" dirty="0">
                <a:solidFill>
                  <a:schemeClr val="tx1"/>
                </a:solidFill>
                <a:latin typeface="Meiryo UI" panose="020B0604030504040204" pitchFamily="50" charset="-128"/>
                <a:ea typeface="Meiryo UI" panose="020B0604030504040204" pitchFamily="50" charset="-128"/>
                <a:sym typeface="Meiryo UI" panose="020B0604030504040204" pitchFamily="50" charset="-128"/>
              </a:rPr>
              <a:t>ページ程度</a:t>
            </a:r>
            <a:endParaRPr kumimoji="1" lang="en-US" altLang="ja-JP" sz="11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sym typeface="Meiryo UI" panose="020B0604030504040204" pitchFamily="50" charset="-128"/>
            </a:endParaRPr>
          </a:p>
        </p:txBody>
      </p:sp>
    </p:spTree>
    <p:extLst>
      <p:ext uri="{BB962C8B-B14F-4D97-AF65-F5344CB8AC3E}">
        <p14:creationId xmlns:p14="http://schemas.microsoft.com/office/powerpoint/2010/main" val="30290887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オブジェクト 1" hidden="1"/>
          <p:cNvGraphicFramePr>
            <a:graphicFrameLocks noChangeAspect="1"/>
          </p:cNvGraphicFramePr>
          <p:nvPr>
            <p:custDataLst>
              <p:tags r:id="rId1"/>
            </p:custDataLst>
            <p:extLst>
              <p:ext uri="{D42A27DB-BD31-4B8C-83A1-F6EECF244321}">
                <p14:modId xmlns:p14="http://schemas.microsoft.com/office/powerpoint/2010/main" val="56646725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4" imgW="554" imgH="551" progId="TCLayout.ActiveDocument.1">
                  <p:embed/>
                </p:oleObj>
              </mc:Choice>
              <mc:Fallback>
                <p:oleObj name="think-cell スライド" r:id="rId4" imgW="554" imgH="551" progId="TCLayout.ActiveDocument.1">
                  <p:embed/>
                  <p:pic>
                    <p:nvPicPr>
                      <p:cNvPr id="2" name="オブジェクト 1"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15" name="Rectangle 3"/>
          <p:cNvSpPr txBox="1">
            <a:spLocks noChangeArrowheads="1"/>
          </p:cNvSpPr>
          <p:nvPr/>
        </p:nvSpPr>
        <p:spPr bwMode="auto">
          <a:xfrm>
            <a:off x="415925" y="2866535"/>
            <a:ext cx="9074150" cy="2987675"/>
          </a:xfrm>
          <a:prstGeom prst="rect">
            <a:avLst/>
          </a:prstGeom>
          <a:noFill/>
          <a:ln w="9525">
            <a:noFill/>
            <a:miter lim="800000"/>
            <a:headEnd/>
            <a:tailEnd/>
          </a:ln>
        </p:spPr>
        <p:txBody>
          <a:bodyPr vert="horz" wrap="square" lIns="0" tIns="0" rIns="0" bIns="0" numCol="1" anchor="t" anchorCtr="0" compatLnSpc="1">
            <a:prstTxWarp prst="textNoShape">
              <a:avLst/>
            </a:prstTxWarp>
            <a:noAutofit/>
          </a:bodyPr>
          <a:lstStyle>
            <a:lvl1pPr marL="266700" indent="-266700" algn="l" rtl="0" eaLnBrk="0" fontAlgn="base" hangingPunct="0">
              <a:lnSpc>
                <a:spcPct val="120000"/>
              </a:lnSpc>
              <a:spcBef>
                <a:spcPts val="0"/>
              </a:spcBef>
              <a:spcAft>
                <a:spcPct val="0"/>
              </a:spcAft>
              <a:buClr>
                <a:schemeClr val="bg2"/>
              </a:buClr>
              <a:buFont typeface="Wingdings" pitchFamily="2" charset="2"/>
              <a:buChar char="n"/>
              <a:defRPr kumimoji="1" sz="1400">
                <a:solidFill>
                  <a:srgbClr val="000000"/>
                </a:solidFill>
                <a:latin typeface="Meiryo UI" panose="020B0604030504040204" pitchFamily="50" charset="-128"/>
                <a:ea typeface="Meiryo UI" panose="020B0604030504040204" pitchFamily="50" charset="-128"/>
                <a:cs typeface="+mn-cs"/>
                <a:sym typeface="Meiryo UI" panose="020B0604030504040204" pitchFamily="50" charset="-128"/>
              </a:defRPr>
            </a:lvl1pPr>
            <a:lvl2pPr marL="539750" indent="-271463" algn="l" rtl="0" eaLnBrk="0" fontAlgn="base" hangingPunct="0">
              <a:lnSpc>
                <a:spcPct val="120000"/>
              </a:lnSpc>
              <a:spcBef>
                <a:spcPts val="0"/>
              </a:spcBef>
              <a:spcAft>
                <a:spcPct val="0"/>
              </a:spcAft>
              <a:buClr>
                <a:schemeClr val="bg2"/>
              </a:buClr>
              <a:buFont typeface="Wingdings" pitchFamily="2" charset="2"/>
              <a:buChar char="l"/>
              <a:defRPr kumimoji="1" sz="1200">
                <a:solidFill>
                  <a:srgbClr val="000000"/>
                </a:solidFill>
                <a:latin typeface="Meiryo UI" panose="020B0604030504040204" pitchFamily="50" charset="-128"/>
                <a:ea typeface="Meiryo UI" panose="020B0604030504040204" pitchFamily="50" charset="-128"/>
                <a:sym typeface="Meiryo UI" panose="020B0604030504040204" pitchFamily="50" charset="-128"/>
              </a:defRPr>
            </a:lvl2pPr>
            <a:lvl3pPr marL="812800" indent="-271463" algn="l" rtl="0" eaLnBrk="0" fontAlgn="base" hangingPunct="0">
              <a:lnSpc>
                <a:spcPct val="120000"/>
              </a:lnSpc>
              <a:spcBef>
                <a:spcPts val="0"/>
              </a:spcBef>
              <a:spcAft>
                <a:spcPct val="0"/>
              </a:spcAft>
              <a:buClr>
                <a:schemeClr val="bg2"/>
              </a:buClr>
              <a:buFont typeface="ＭＳ Ｐゴシック" charset="-128"/>
              <a:buChar char="–"/>
              <a:defRPr sz="1200">
                <a:solidFill>
                  <a:srgbClr val="000000"/>
                </a:solidFill>
                <a:latin typeface="Meiryo UI" panose="020B0604030504040204" pitchFamily="50" charset="-128"/>
                <a:ea typeface="Meiryo UI" panose="020B0604030504040204" pitchFamily="50" charset="-128"/>
                <a:sym typeface="Meiryo UI" panose="020B0604030504040204" pitchFamily="50" charset="-128"/>
              </a:defRPr>
            </a:lvl3pPr>
            <a:lvl4pPr marL="1079500" indent="-265113" algn="l" rtl="0" eaLnBrk="0" fontAlgn="base" hangingPunct="0">
              <a:lnSpc>
                <a:spcPct val="120000"/>
              </a:lnSpc>
              <a:spcBef>
                <a:spcPts val="0"/>
              </a:spcBef>
              <a:spcAft>
                <a:spcPct val="0"/>
              </a:spcAft>
              <a:buClr>
                <a:schemeClr val="bg2"/>
              </a:buClr>
              <a:buFont typeface="ＭＳ Ｐゴシック" charset="-128"/>
              <a:buChar char="–"/>
              <a:defRPr kumimoji="1" sz="1200">
                <a:solidFill>
                  <a:srgbClr val="000000"/>
                </a:solidFill>
                <a:latin typeface="Meiryo UI" panose="020B0604030504040204" pitchFamily="50" charset="-128"/>
                <a:ea typeface="Meiryo UI" panose="020B0604030504040204" pitchFamily="50" charset="-128"/>
                <a:sym typeface="Meiryo UI" panose="020B0604030504040204" pitchFamily="50" charset="-128"/>
              </a:defRPr>
            </a:lvl4pPr>
            <a:lvl5pPr marL="1968500" indent="-268288" algn="just" defTabSz="990600" rtl="0" eaLnBrk="0" fontAlgn="base" hangingPunct="0">
              <a:lnSpc>
                <a:spcPct val="120000"/>
              </a:lnSpc>
              <a:spcBef>
                <a:spcPct val="30000"/>
              </a:spcBef>
              <a:spcAft>
                <a:spcPct val="0"/>
              </a:spcAft>
              <a:buClr>
                <a:schemeClr val="bg2"/>
              </a:buClr>
              <a:buFont typeface="ＭＳ Ｐ明朝" charset="-128"/>
              <a:buChar char="–"/>
              <a:defRPr kumimoji="1" sz="1200">
                <a:solidFill>
                  <a:schemeClr val="tx1"/>
                </a:solidFill>
                <a:latin typeface="+mn-lt"/>
                <a:ea typeface="+mn-ea"/>
              </a:defRPr>
            </a:lvl5pPr>
            <a:lvl6pPr marL="2425700" indent="-268288" algn="just" defTabSz="990600" rtl="0" fontAlgn="base">
              <a:lnSpc>
                <a:spcPct val="120000"/>
              </a:lnSpc>
              <a:spcBef>
                <a:spcPct val="30000"/>
              </a:spcBef>
              <a:spcAft>
                <a:spcPct val="0"/>
              </a:spcAft>
              <a:buClr>
                <a:schemeClr val="bg2"/>
              </a:buClr>
              <a:buFont typeface="ＭＳ Ｐ明朝" charset="-128"/>
              <a:buChar char="–"/>
              <a:defRPr kumimoji="1" sz="1200">
                <a:solidFill>
                  <a:schemeClr val="tx1"/>
                </a:solidFill>
                <a:latin typeface="+mn-lt"/>
                <a:ea typeface="+mn-ea"/>
              </a:defRPr>
            </a:lvl6pPr>
            <a:lvl7pPr marL="2882900" indent="-268288" algn="just" defTabSz="990600" rtl="0" fontAlgn="base">
              <a:lnSpc>
                <a:spcPct val="120000"/>
              </a:lnSpc>
              <a:spcBef>
                <a:spcPct val="30000"/>
              </a:spcBef>
              <a:spcAft>
                <a:spcPct val="0"/>
              </a:spcAft>
              <a:buClr>
                <a:schemeClr val="bg2"/>
              </a:buClr>
              <a:buFont typeface="ＭＳ Ｐ明朝" charset="-128"/>
              <a:buChar char="–"/>
              <a:defRPr kumimoji="1" sz="1200">
                <a:solidFill>
                  <a:schemeClr val="tx1"/>
                </a:solidFill>
                <a:latin typeface="+mn-lt"/>
                <a:ea typeface="+mn-ea"/>
              </a:defRPr>
            </a:lvl7pPr>
            <a:lvl8pPr marL="3340100" indent="-268288" algn="just" defTabSz="990600" rtl="0" fontAlgn="base">
              <a:lnSpc>
                <a:spcPct val="120000"/>
              </a:lnSpc>
              <a:spcBef>
                <a:spcPct val="30000"/>
              </a:spcBef>
              <a:spcAft>
                <a:spcPct val="0"/>
              </a:spcAft>
              <a:buClr>
                <a:schemeClr val="bg2"/>
              </a:buClr>
              <a:buFont typeface="ＭＳ Ｐ明朝" charset="-128"/>
              <a:buChar char="–"/>
              <a:defRPr kumimoji="1" sz="1200">
                <a:solidFill>
                  <a:schemeClr val="tx1"/>
                </a:solidFill>
                <a:latin typeface="+mn-lt"/>
                <a:ea typeface="+mn-ea"/>
              </a:defRPr>
            </a:lvl8pPr>
            <a:lvl9pPr marL="3797300" indent="-268288" algn="just" defTabSz="990600" rtl="0" fontAlgn="base">
              <a:lnSpc>
                <a:spcPct val="120000"/>
              </a:lnSpc>
              <a:spcBef>
                <a:spcPct val="30000"/>
              </a:spcBef>
              <a:spcAft>
                <a:spcPct val="0"/>
              </a:spcAft>
              <a:buClr>
                <a:schemeClr val="bg2"/>
              </a:buClr>
              <a:buFont typeface="ＭＳ Ｐ明朝" charset="-128"/>
              <a:buChar char="–"/>
              <a:defRPr kumimoji="1" sz="1200">
                <a:solidFill>
                  <a:schemeClr val="tx1"/>
                </a:solidFill>
                <a:latin typeface="+mn-lt"/>
                <a:ea typeface="+mn-ea"/>
              </a:defRPr>
            </a:lvl9pPr>
          </a:lstStyle>
          <a:p>
            <a:pPr marL="211138" indent="-211138" eaLnBrk="1" hangingPunct="1">
              <a:spcBef>
                <a:spcPts val="600"/>
              </a:spcBef>
              <a:spcAft>
                <a:spcPts val="0"/>
              </a:spcAft>
              <a:buClr>
                <a:srgbClr val="5A5A5A"/>
              </a:buClr>
              <a:buSzPct val="100000"/>
              <a:buFont typeface="Wingdings"/>
              <a:buChar char="n"/>
            </a:pPr>
            <a:r>
              <a:rPr lang="ja-JP" altLang="en-US" kern="0" dirty="0">
                <a:solidFill>
                  <a:schemeClr val="accent2"/>
                </a:solidFill>
              </a:rPr>
              <a:t>経営層のコミットメント</a:t>
            </a:r>
            <a:endParaRPr lang="en-US" altLang="ja-JP" kern="0" dirty="0">
              <a:solidFill>
                <a:schemeClr val="accent2"/>
              </a:solidFill>
            </a:endParaRPr>
          </a:p>
          <a:p>
            <a:pPr marL="484188" lvl="1" indent="-211138" eaLnBrk="1" hangingPunct="1">
              <a:spcBef>
                <a:spcPts val="600"/>
              </a:spcBef>
              <a:spcAft>
                <a:spcPts val="0"/>
              </a:spcAft>
              <a:buClr>
                <a:srgbClr val="5A5A5A"/>
              </a:buClr>
              <a:buSzPct val="100000"/>
              <a:buFont typeface="Wingdings"/>
              <a:buChar char="n"/>
            </a:pPr>
            <a:r>
              <a:rPr lang="ja-JP" altLang="en-US" kern="0" dirty="0">
                <a:solidFill>
                  <a:schemeClr val="accent2"/>
                </a:solidFill>
              </a:rPr>
              <a:t>弊社専務の○○が今回のプロジェクトのアドバイザーを担当</a:t>
            </a:r>
            <a:endParaRPr lang="en-US" altLang="ja-JP" kern="0" dirty="0">
              <a:solidFill>
                <a:schemeClr val="accent2"/>
              </a:solidFill>
            </a:endParaRPr>
          </a:p>
          <a:p>
            <a:pPr marL="273050" lvl="1" indent="0" eaLnBrk="1" hangingPunct="1">
              <a:spcBef>
                <a:spcPts val="600"/>
              </a:spcBef>
              <a:spcAft>
                <a:spcPts val="0"/>
              </a:spcAft>
              <a:buClr>
                <a:srgbClr val="5A5A5A"/>
              </a:buClr>
              <a:buSzPct val="100000"/>
              <a:buNone/>
            </a:pPr>
            <a:endParaRPr lang="en-US" altLang="ja-JP" kern="0" dirty="0">
              <a:solidFill>
                <a:schemeClr val="accent2"/>
              </a:solidFill>
            </a:endParaRPr>
          </a:p>
          <a:p>
            <a:pPr marL="211138" indent="-211138" eaLnBrk="1" hangingPunct="1">
              <a:spcBef>
                <a:spcPts val="600"/>
              </a:spcBef>
              <a:spcAft>
                <a:spcPts val="0"/>
              </a:spcAft>
              <a:buClr>
                <a:srgbClr val="5A5A5A"/>
              </a:buClr>
              <a:buSzPct val="100000"/>
              <a:buFont typeface="Wingdings"/>
              <a:buChar char="n"/>
            </a:pPr>
            <a:r>
              <a:rPr lang="ja-JP" altLang="en-US" kern="0" dirty="0">
                <a:solidFill>
                  <a:schemeClr val="accent2"/>
                </a:solidFill>
              </a:rPr>
              <a:t>スマート保安エンジニア育成体制の強化</a:t>
            </a:r>
            <a:endParaRPr lang="en-US" altLang="ja-JP" kern="0" dirty="0">
              <a:solidFill>
                <a:schemeClr val="accent2"/>
              </a:solidFill>
            </a:endParaRPr>
          </a:p>
          <a:p>
            <a:pPr marL="484188" lvl="1" indent="-211138" eaLnBrk="1" hangingPunct="1">
              <a:spcBef>
                <a:spcPts val="600"/>
              </a:spcBef>
              <a:spcAft>
                <a:spcPts val="0"/>
              </a:spcAft>
              <a:buClr>
                <a:srgbClr val="5A5A5A"/>
              </a:buClr>
              <a:buSzPct val="100000"/>
              <a:buFont typeface="Wingdings"/>
              <a:buChar char="n"/>
            </a:pPr>
            <a:r>
              <a:rPr lang="ja-JP" altLang="en-US" kern="0" dirty="0">
                <a:solidFill>
                  <a:schemeClr val="accent2"/>
                </a:solidFill>
              </a:rPr>
              <a:t>エンジニア採用（新卒・中途）の強化</a:t>
            </a:r>
            <a:endParaRPr lang="en-US" altLang="ja-JP" kern="0" dirty="0">
              <a:solidFill>
                <a:schemeClr val="accent2"/>
              </a:solidFill>
            </a:endParaRPr>
          </a:p>
          <a:p>
            <a:pPr marL="484188" lvl="1" indent="-211138" eaLnBrk="1" hangingPunct="1">
              <a:spcBef>
                <a:spcPts val="600"/>
              </a:spcBef>
              <a:spcAft>
                <a:spcPts val="0"/>
              </a:spcAft>
              <a:buClr>
                <a:srgbClr val="5A5A5A"/>
              </a:buClr>
              <a:buSzPct val="100000"/>
              <a:buFont typeface="Wingdings"/>
              <a:buChar char="n"/>
            </a:pPr>
            <a:r>
              <a:rPr lang="ja-JP" altLang="en-US" kern="0" dirty="0">
                <a:solidFill>
                  <a:schemeClr val="accent2"/>
                </a:solidFill>
              </a:rPr>
              <a:t>社内のエンジニア育成制度を新設（社外の勉強会への参加のサポート等）</a:t>
            </a:r>
            <a:endParaRPr lang="en-US" altLang="ja-JP" kern="0" dirty="0">
              <a:solidFill>
                <a:schemeClr val="accent2"/>
              </a:solidFill>
            </a:endParaRPr>
          </a:p>
          <a:p>
            <a:pPr marL="273050" lvl="1" indent="0" eaLnBrk="1" hangingPunct="1">
              <a:spcBef>
                <a:spcPts val="600"/>
              </a:spcBef>
              <a:spcAft>
                <a:spcPts val="0"/>
              </a:spcAft>
              <a:buClr>
                <a:srgbClr val="5A5A5A"/>
              </a:buClr>
              <a:buSzPct val="100000"/>
              <a:buNone/>
            </a:pPr>
            <a:endParaRPr lang="en-US" altLang="ja-JP" kern="0" dirty="0">
              <a:solidFill>
                <a:schemeClr val="accent2"/>
              </a:solidFill>
            </a:endParaRPr>
          </a:p>
          <a:p>
            <a:pPr marL="211138" indent="-211138" eaLnBrk="1" hangingPunct="1">
              <a:spcBef>
                <a:spcPts val="600"/>
              </a:spcBef>
              <a:spcAft>
                <a:spcPts val="0"/>
              </a:spcAft>
              <a:buClr>
                <a:srgbClr val="5A5A5A"/>
              </a:buClr>
              <a:buSzPct val="100000"/>
              <a:buFont typeface="Wingdings"/>
              <a:buChar char="n"/>
            </a:pPr>
            <a:r>
              <a:rPr lang="ja-JP" altLang="en-US" kern="0" dirty="0">
                <a:solidFill>
                  <a:schemeClr val="accent2"/>
                </a:solidFill>
              </a:rPr>
              <a:t>専門部署の設立（予定）</a:t>
            </a:r>
            <a:endParaRPr lang="en-US" altLang="ja-JP" kern="0" dirty="0">
              <a:solidFill>
                <a:schemeClr val="accent2"/>
              </a:solidFill>
            </a:endParaRPr>
          </a:p>
          <a:p>
            <a:pPr marL="484188" lvl="1" indent="-211138" eaLnBrk="1" hangingPunct="1">
              <a:spcBef>
                <a:spcPts val="600"/>
              </a:spcBef>
              <a:spcAft>
                <a:spcPts val="0"/>
              </a:spcAft>
              <a:buClr>
                <a:srgbClr val="5A5A5A"/>
              </a:buClr>
              <a:buSzPct val="100000"/>
              <a:buFont typeface="Wingdings"/>
              <a:buChar char="n"/>
            </a:pPr>
            <a:r>
              <a:rPr lang="ja-JP" altLang="en-US" kern="0" dirty="0">
                <a:solidFill>
                  <a:schemeClr val="accent2"/>
                </a:solidFill>
              </a:rPr>
              <a:t>本実証事業の完了後に、スマート保安点検システムを強化するための部署を新設予定</a:t>
            </a:r>
            <a:endParaRPr lang="en-US" altLang="ja-JP" kern="0" dirty="0">
              <a:solidFill>
                <a:schemeClr val="accent2"/>
              </a:solidFill>
            </a:endParaRPr>
          </a:p>
          <a:p>
            <a:pPr marL="211138" indent="-211138" eaLnBrk="1" hangingPunct="1">
              <a:spcBef>
                <a:spcPts val="600"/>
              </a:spcBef>
              <a:spcAft>
                <a:spcPts val="0"/>
              </a:spcAft>
              <a:buClr>
                <a:srgbClr val="5A5A5A"/>
              </a:buClr>
              <a:buSzPct val="100000"/>
              <a:buFont typeface="Wingdings"/>
              <a:buChar char="n"/>
            </a:pPr>
            <a:endParaRPr lang="ja-JP" altLang="en-US" kern="0" dirty="0">
              <a:solidFill>
                <a:schemeClr val="accent2"/>
              </a:solidFill>
            </a:endParaRPr>
          </a:p>
        </p:txBody>
      </p:sp>
      <p:sp>
        <p:nvSpPr>
          <p:cNvPr id="9219" name="Rectangle 2"/>
          <p:cNvSpPr>
            <a:spLocks noGrp="1" noChangeArrowheads="1"/>
          </p:cNvSpPr>
          <p:nvPr>
            <p:ph type="title"/>
          </p:nvPr>
        </p:nvSpPr>
        <p:spPr>
          <a:xfrm>
            <a:off x="406400" y="662087"/>
            <a:ext cx="9061450" cy="307777"/>
          </a:xfrm>
          <a:noFill/>
          <a:ln w="9525">
            <a:noFill/>
            <a:miter lim="800000"/>
            <a:headEnd/>
            <a:tailEnd/>
          </a:ln>
        </p:spPr>
        <p:txBody>
          <a:bodyPr vert="horz" wrap="square" lIns="0" tIns="0" rIns="0" bIns="0" numCol="1" anchor="ctr" anchorCtr="0" compatLnSpc="1">
            <a:prstTxWarp prst="textNoShape">
              <a:avLst/>
            </a:prstTxWarp>
            <a:spAutoFit/>
          </a:bodyPr>
          <a:lstStyle/>
          <a:p>
            <a:pPr eaLnBrk="1" hangingPunct="1"/>
            <a:r>
              <a:rPr lang="ja-JP" altLang="en-US" dirty="0">
                <a:latin typeface="Meiryo UI" panose="020B0604030504040204" pitchFamily="50" charset="-128"/>
                <a:ea typeface="Meiryo UI" panose="020B0604030504040204" pitchFamily="50" charset="-128"/>
                <a:sym typeface="Meiryo UI" panose="020B0604030504040204" pitchFamily="50" charset="-128"/>
              </a:rPr>
              <a:t>３－３．</a:t>
            </a:r>
            <a:r>
              <a:rPr lang="ja-JP" altLang="en-US" dirty="0"/>
              <a:t>産業保安高度化に向けた会社方針・計画・取組</a:t>
            </a:r>
            <a:endParaRPr lang="en-US" altLang="ja-JP" dirty="0">
              <a:solidFill>
                <a:schemeClr val="accent2"/>
              </a:solidFill>
              <a:latin typeface="Meiryo UI" panose="020B0604030504040204" pitchFamily="50" charset="-128"/>
              <a:ea typeface="Meiryo UI" panose="020B0604030504040204" pitchFamily="50" charset="-128"/>
              <a:sym typeface="Meiryo UI" panose="020B0604030504040204" pitchFamily="50" charset="-128"/>
            </a:endParaRPr>
          </a:p>
        </p:txBody>
      </p:sp>
      <p:sp>
        <p:nvSpPr>
          <p:cNvPr id="9220" name="Rectangle 3"/>
          <p:cNvSpPr>
            <a:spLocks noGrp="1" noChangeArrowheads="1"/>
          </p:cNvSpPr>
          <p:nvPr>
            <p:ph idx="4294967295"/>
          </p:nvPr>
        </p:nvSpPr>
        <p:spPr>
          <a:xfrm>
            <a:off x="419100" y="1285875"/>
            <a:ext cx="9064625" cy="823559"/>
          </a:xfrm>
          <a:prstGeom prst="rect">
            <a:avLst/>
          </a:prstGeom>
        </p:spPr>
        <p:txBody>
          <a:bodyPr>
            <a:spAutoFit/>
          </a:bodyPr>
          <a:lstStyle/>
          <a:p>
            <a:pPr marL="211138" indent="-211138" eaLnBrk="1" hangingPunct="1">
              <a:buClr>
                <a:srgbClr val="5A5A5A"/>
              </a:buClr>
              <a:buSzPct val="100000"/>
              <a:buFont typeface="Wingdings"/>
              <a:buChar char="n"/>
            </a:pPr>
            <a:r>
              <a:rPr lang="ja-JP" altLang="en-US" dirty="0">
                <a:solidFill>
                  <a:schemeClr val="accent2"/>
                </a:solidFill>
              </a:rPr>
              <a:t>現在、スマート保安推進に向けてスマート保安エンジニア育成制度の強化やを図っている。</a:t>
            </a:r>
            <a:endParaRPr lang="en-US" altLang="ja-JP" dirty="0">
              <a:solidFill>
                <a:schemeClr val="accent2"/>
              </a:solidFill>
            </a:endParaRPr>
          </a:p>
          <a:p>
            <a:pPr marL="211138" indent="-211138" eaLnBrk="1" hangingPunct="1">
              <a:buClr>
                <a:srgbClr val="5A5A5A"/>
              </a:buClr>
              <a:buSzPct val="100000"/>
              <a:buFont typeface="Wingdings"/>
              <a:buChar char="n"/>
            </a:pPr>
            <a:r>
              <a:rPr lang="ja-JP" altLang="en-US" dirty="0">
                <a:solidFill>
                  <a:schemeClr val="accent2"/>
                </a:solidFill>
              </a:rPr>
              <a:t>また本実証事業の完了後には、スマート保安推進に向けてスマート保安点検システムを強化するための部署を新設する予定である。</a:t>
            </a:r>
          </a:p>
        </p:txBody>
      </p:sp>
      <p:grpSp>
        <p:nvGrpSpPr>
          <p:cNvPr id="11" name="グループ化 5"/>
          <p:cNvGrpSpPr/>
          <p:nvPr/>
        </p:nvGrpSpPr>
        <p:grpSpPr>
          <a:xfrm>
            <a:off x="419099" y="2396636"/>
            <a:ext cx="9070975" cy="307777"/>
            <a:chOff x="1136650" y="2761183"/>
            <a:chExt cx="7632700" cy="307777"/>
          </a:xfrm>
        </p:grpSpPr>
        <p:sp>
          <p:nvSpPr>
            <p:cNvPr id="12" name="テキスト ボックス 11"/>
            <p:cNvSpPr txBox="1">
              <a:spLocks noChangeArrowheads="1"/>
            </p:cNvSpPr>
            <p:nvPr/>
          </p:nvSpPr>
          <p:spPr bwMode="auto">
            <a:xfrm>
              <a:off x="1136650" y="2761183"/>
              <a:ext cx="7632700" cy="307777"/>
            </a:xfrm>
            <a:prstGeom prst="rect">
              <a:avLst/>
            </a:prstGeom>
            <a:noFill/>
            <a:ln w="9525">
              <a:noFill/>
              <a:miter lim="800000"/>
              <a:headEnd/>
              <a:tailEnd/>
            </a:ln>
          </p:spPr>
          <p:txBody>
            <a:bodyPr wrap="none" lIns="90000" rIns="90000" anchor="ctr" anchorCtr="0">
              <a:noAutofit/>
            </a:bodyPr>
            <a:lstStyle/>
            <a:p>
              <a:pPr algn="l"/>
              <a:r>
                <a:rPr lang="ja-JP" altLang="en-US" sz="14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スマート保安推進に向けて実施している、または計画している取組について</a:t>
              </a:r>
            </a:p>
          </p:txBody>
        </p:sp>
        <p:cxnSp>
          <p:nvCxnSpPr>
            <p:cNvPr id="13" name="直線コネクタ 12"/>
            <p:cNvCxnSpPr/>
            <p:nvPr/>
          </p:nvCxnSpPr>
          <p:spPr>
            <a:xfrm>
              <a:off x="1136650" y="3068960"/>
              <a:ext cx="7632700"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14" name="四角形吹き出し 13"/>
          <p:cNvSpPr/>
          <p:nvPr/>
        </p:nvSpPr>
        <p:spPr bwMode="auto">
          <a:xfrm>
            <a:off x="6574972" y="3901442"/>
            <a:ext cx="2915104" cy="1835499"/>
          </a:xfrm>
          <a:prstGeom prst="wedgeRectCallout">
            <a:avLst>
              <a:gd name="adj1" fmla="val -82278"/>
              <a:gd name="adj2" fmla="val -26205"/>
            </a:avLst>
          </a:prstGeom>
          <a:solidFill>
            <a:schemeClr val="bg1"/>
          </a:solidFill>
          <a:ln w="12700" cap="flat" cmpd="sng" algn="ctr">
            <a:solidFill>
              <a:srgbClr val="FF0000"/>
            </a:solidFill>
            <a:prstDash val="solid"/>
            <a:round/>
            <a:headEnd type="none" w="med" len="med"/>
            <a:tailEnd type="none" w="med" len="med"/>
          </a:ln>
          <a:effectLst/>
        </p:spPr>
        <p:txBody>
          <a:bodyPr vert="horz" wrap="none" lIns="18000" tIns="18000" rIns="18000" bIns="18000" numCol="1" rtlCol="0" anchor="ctr" anchorCtr="0" compatLnSpc="1">
            <a:prstTxWarp prst="textNoShape">
              <a:avLst/>
            </a:prstTxWarp>
          </a:bodyPr>
          <a:lstStyle/>
          <a:p>
            <a:pPr>
              <a:spcBef>
                <a:spcPts val="0"/>
              </a:spcBef>
            </a:pPr>
            <a:r>
              <a:rPr lang="ja-JP" altLang="en-US" dirty="0">
                <a:solidFill>
                  <a:srgbClr val="FF0000"/>
                </a:solidFill>
                <a:latin typeface="Meiryo UI" panose="020B0604030504040204" pitchFamily="50" charset="-128"/>
                <a:ea typeface="Meiryo UI" panose="020B0604030504040204" pitchFamily="50" charset="-128"/>
              </a:rPr>
              <a:t>スマート保安推進に向けて実施している、</a:t>
            </a:r>
            <a:endParaRPr lang="en-US" altLang="ja-JP" dirty="0">
              <a:solidFill>
                <a:srgbClr val="FF0000"/>
              </a:solidFill>
              <a:latin typeface="Meiryo UI" panose="020B0604030504040204" pitchFamily="50" charset="-128"/>
              <a:ea typeface="Meiryo UI" panose="020B0604030504040204" pitchFamily="50" charset="-128"/>
            </a:endParaRPr>
          </a:p>
          <a:p>
            <a:pPr>
              <a:spcBef>
                <a:spcPts val="0"/>
              </a:spcBef>
            </a:pPr>
            <a:r>
              <a:rPr lang="ja-JP" altLang="en-US" dirty="0">
                <a:solidFill>
                  <a:srgbClr val="FF0000"/>
                </a:solidFill>
                <a:latin typeface="Meiryo UI" panose="020B0604030504040204" pitchFamily="50" charset="-128"/>
                <a:ea typeface="Meiryo UI" panose="020B0604030504040204" pitchFamily="50" charset="-128"/>
              </a:rPr>
              <a:t>または計画している取組について記載してください</a:t>
            </a:r>
            <a:endParaRPr lang="en-US" altLang="ja-JP" dirty="0">
              <a:solidFill>
                <a:srgbClr val="FF0000"/>
              </a:solidFill>
              <a:latin typeface="Meiryo UI" panose="020B0604030504040204" pitchFamily="50" charset="-128"/>
              <a:ea typeface="Meiryo UI" panose="020B0604030504040204" pitchFamily="50" charset="-128"/>
            </a:endParaRPr>
          </a:p>
          <a:p>
            <a:pPr>
              <a:spcBef>
                <a:spcPts val="0"/>
              </a:spcBef>
            </a:pPr>
            <a:r>
              <a:rPr lang="ja-JP" altLang="en-US" dirty="0">
                <a:solidFill>
                  <a:srgbClr val="FF0000"/>
                </a:solidFill>
                <a:latin typeface="Meiryo UI" panose="020B0604030504040204" pitchFamily="50" charset="-128"/>
                <a:ea typeface="Meiryo UI" panose="020B0604030504040204" pitchFamily="50" charset="-128"/>
              </a:rPr>
              <a:t>中期経営計画等におけるスマート保安等への言及、</a:t>
            </a:r>
            <a:endParaRPr lang="en-US" altLang="ja-JP" dirty="0">
              <a:solidFill>
                <a:srgbClr val="FF0000"/>
              </a:solidFill>
              <a:latin typeface="Meiryo UI" panose="020B0604030504040204" pitchFamily="50" charset="-128"/>
              <a:ea typeface="Meiryo UI" panose="020B0604030504040204" pitchFamily="50" charset="-128"/>
            </a:endParaRPr>
          </a:p>
          <a:p>
            <a:pPr>
              <a:spcBef>
                <a:spcPts val="0"/>
              </a:spcBef>
            </a:pPr>
            <a:r>
              <a:rPr lang="ja-JP" altLang="en-US" dirty="0">
                <a:solidFill>
                  <a:srgbClr val="FF0000"/>
                </a:solidFill>
                <a:latin typeface="Meiryo UI" panose="020B0604030504040204" pitchFamily="50" charset="-128"/>
                <a:ea typeface="Meiryo UI" panose="020B0604030504040204" pitchFamily="50" charset="-128"/>
              </a:rPr>
              <a:t>体制整備（経営層のコミットメント、</a:t>
            </a:r>
            <a:endParaRPr lang="en-US" altLang="ja-JP" dirty="0">
              <a:solidFill>
                <a:srgbClr val="FF0000"/>
              </a:solidFill>
              <a:latin typeface="Meiryo UI" panose="020B0604030504040204" pitchFamily="50" charset="-128"/>
              <a:ea typeface="Meiryo UI" panose="020B0604030504040204" pitchFamily="50" charset="-128"/>
            </a:endParaRPr>
          </a:p>
          <a:p>
            <a:pPr>
              <a:spcBef>
                <a:spcPts val="0"/>
              </a:spcBef>
            </a:pPr>
            <a:r>
              <a:rPr lang="ja-JP" altLang="en-US" dirty="0">
                <a:solidFill>
                  <a:srgbClr val="FF0000"/>
                </a:solidFill>
                <a:latin typeface="Meiryo UI" panose="020B0604030504040204" pitchFamily="50" charset="-128"/>
                <a:ea typeface="Meiryo UI" panose="020B0604030504040204" pitchFamily="50" charset="-128"/>
              </a:rPr>
              <a:t>人材育成体制の整備、専門部署設立）等。</a:t>
            </a:r>
            <a:endParaRPr lang="en-US" altLang="ja-JP" dirty="0">
              <a:solidFill>
                <a:srgbClr val="FF0000"/>
              </a:solidFill>
              <a:latin typeface="Meiryo UI" panose="020B0604030504040204" pitchFamily="50" charset="-128"/>
              <a:ea typeface="Meiryo UI" panose="020B0604030504040204" pitchFamily="50" charset="-128"/>
            </a:endParaRPr>
          </a:p>
          <a:p>
            <a:pPr>
              <a:spcBef>
                <a:spcPts val="0"/>
              </a:spcBef>
            </a:pPr>
            <a:r>
              <a:rPr lang="ja-JP" altLang="en-US" dirty="0">
                <a:solidFill>
                  <a:srgbClr val="FF0000"/>
                </a:solidFill>
                <a:latin typeface="Meiryo UI" panose="020B0604030504040204" pitchFamily="50" charset="-128"/>
                <a:ea typeface="Meiryo UI" panose="020B0604030504040204" pitchFamily="50" charset="-128"/>
              </a:rPr>
              <a:t>なお、可能な範囲でエビデンスとなる画像</a:t>
            </a:r>
            <a:endParaRPr lang="en-US" altLang="ja-JP" dirty="0">
              <a:solidFill>
                <a:srgbClr val="FF0000"/>
              </a:solidFill>
              <a:latin typeface="Meiryo UI" panose="020B0604030504040204" pitchFamily="50" charset="-128"/>
              <a:ea typeface="Meiryo UI" panose="020B0604030504040204" pitchFamily="50" charset="-128"/>
            </a:endParaRPr>
          </a:p>
          <a:p>
            <a:pPr>
              <a:spcBef>
                <a:spcPts val="0"/>
              </a:spcBef>
            </a:pPr>
            <a:r>
              <a:rPr lang="ja-JP" altLang="en-US" dirty="0">
                <a:solidFill>
                  <a:srgbClr val="FF0000"/>
                </a:solidFill>
                <a:latin typeface="Meiryo UI" panose="020B0604030504040204" pitchFamily="50" charset="-128"/>
                <a:ea typeface="Meiryo UI" panose="020B0604030504040204" pitchFamily="50" charset="-128"/>
              </a:rPr>
              <a:t>（中期経営計画の該当箇所等）も挿入してください。</a:t>
            </a:r>
            <a:endParaRPr lang="en-US" altLang="ja-JP" dirty="0">
              <a:solidFill>
                <a:srgbClr val="FF0000"/>
              </a:solidFill>
              <a:latin typeface="Meiryo UI" panose="020B0604030504040204" pitchFamily="50" charset="-128"/>
              <a:ea typeface="Meiryo UI" panose="020B0604030504040204" pitchFamily="50" charset="-128"/>
            </a:endParaRPr>
          </a:p>
        </p:txBody>
      </p:sp>
      <p:sp>
        <p:nvSpPr>
          <p:cNvPr id="16" name="正方形/長方形 15"/>
          <p:cNvSpPr/>
          <p:nvPr/>
        </p:nvSpPr>
        <p:spPr bwMode="auto">
          <a:xfrm>
            <a:off x="8331199" y="101601"/>
            <a:ext cx="1152525" cy="398364"/>
          </a:xfrm>
          <a:prstGeom prst="rect">
            <a:avLst/>
          </a:prstGeom>
          <a:solidFill>
            <a:srgbClr val="C6D2DE"/>
          </a:solidFill>
          <a:ln w="12700" cap="flat" cmpd="sng" algn="ctr">
            <a:solidFill>
              <a:srgbClr val="C6D2DE"/>
            </a:solidFill>
            <a:prstDash val="solid"/>
            <a:round/>
            <a:headEnd type="none" w="med" len="med"/>
            <a:tailEnd type="none" w="med" len="med"/>
          </a:ln>
          <a:effectLst/>
        </p:spPr>
        <p:txBody>
          <a:bodyPr vert="horz" wrap="none" lIns="18000" tIns="18000" rIns="18000" bIns="18000" numCol="1" rtlCol="0" anchor="ctr" anchorCtr="0" compatLnSpc="1">
            <a:prstTxWarp prst="textNoShape">
              <a:avLst/>
            </a:prstTxWarp>
          </a:bodyPr>
          <a:lstStyle/>
          <a:p>
            <a:pPr marL="0" marR="0" indent="0" algn="ctr" defTabSz="914400" rtl="0" eaLnBrk="1" fontAlgn="base" latinLnBrk="0" hangingPunct="1">
              <a:lnSpc>
                <a:spcPct val="120000"/>
              </a:lnSpc>
              <a:spcBef>
                <a:spcPct val="50000"/>
              </a:spcBef>
              <a:spcAft>
                <a:spcPct val="0"/>
              </a:spcAft>
              <a:buClr>
                <a:schemeClr val="bg2"/>
              </a:buClr>
              <a:buSzTx/>
              <a:buFont typeface="Wingdings" pitchFamily="2" charset="2"/>
              <a:buNone/>
              <a:tabLst/>
            </a:pPr>
            <a:r>
              <a:rPr lang="en-US" altLang="ja-JP" sz="1100" dirty="0">
                <a:solidFill>
                  <a:schemeClr val="tx1"/>
                </a:solidFill>
                <a:latin typeface="Meiryo UI" panose="020B0604030504040204" pitchFamily="50" charset="-128"/>
                <a:ea typeface="Meiryo UI" panose="020B0604030504040204" pitchFamily="50" charset="-128"/>
                <a:sym typeface="Meiryo UI" panose="020B0604030504040204" pitchFamily="50" charset="-128"/>
              </a:rPr>
              <a:t>1~2</a:t>
            </a:r>
            <a:r>
              <a:rPr lang="ja-JP" altLang="en-US" sz="1100" dirty="0">
                <a:solidFill>
                  <a:schemeClr val="tx1"/>
                </a:solidFill>
                <a:latin typeface="Meiryo UI" panose="020B0604030504040204" pitchFamily="50" charset="-128"/>
                <a:ea typeface="Meiryo UI" panose="020B0604030504040204" pitchFamily="50" charset="-128"/>
                <a:sym typeface="Meiryo UI" panose="020B0604030504040204" pitchFamily="50" charset="-128"/>
              </a:rPr>
              <a:t>ページ程度</a:t>
            </a:r>
            <a:endParaRPr kumimoji="1" lang="en-US" altLang="ja-JP" sz="11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sym typeface="Meiryo UI" panose="020B0604030504040204" pitchFamily="50" charset="-128"/>
            </a:endParaRPr>
          </a:p>
        </p:txBody>
      </p:sp>
    </p:spTree>
    <p:extLst>
      <p:ext uri="{BB962C8B-B14F-4D97-AF65-F5344CB8AC3E}">
        <p14:creationId xmlns:p14="http://schemas.microsoft.com/office/powerpoint/2010/main" val="134826834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p:txBody>
          <a:bodyPr/>
          <a:lstStyle/>
          <a:p>
            <a:r>
              <a:rPr kumimoji="1" lang="ja-JP" altLang="en-US" dirty="0"/>
              <a:t>事業概要まとめ</a:t>
            </a:r>
          </a:p>
        </p:txBody>
      </p:sp>
      <p:graphicFrame>
        <p:nvGraphicFramePr>
          <p:cNvPr id="4" name="表 3"/>
          <p:cNvGraphicFramePr>
            <a:graphicFrameLocks noGrp="1"/>
          </p:cNvGraphicFramePr>
          <p:nvPr>
            <p:extLst>
              <p:ext uri="{D42A27DB-BD31-4B8C-83A1-F6EECF244321}">
                <p14:modId xmlns:p14="http://schemas.microsoft.com/office/powerpoint/2010/main" val="1029425491"/>
              </p:ext>
            </p:extLst>
          </p:nvPr>
        </p:nvGraphicFramePr>
        <p:xfrm>
          <a:off x="406400" y="1227664"/>
          <a:ext cx="9187162" cy="5214699"/>
        </p:xfrm>
        <a:graphic>
          <a:graphicData uri="http://schemas.openxmlformats.org/drawingml/2006/table">
            <a:tbl>
              <a:tblPr firstRow="1" bandRow="1">
                <a:tableStyleId>{5C22544A-7EE6-4342-B048-85BDC9FD1C3A}</a:tableStyleId>
              </a:tblPr>
              <a:tblGrid>
                <a:gridCol w="2475345">
                  <a:extLst>
                    <a:ext uri="{9D8B030D-6E8A-4147-A177-3AD203B41FA5}">
                      <a16:colId xmlns:a16="http://schemas.microsoft.com/office/drawing/2014/main" val="148054789"/>
                    </a:ext>
                  </a:extLst>
                </a:gridCol>
                <a:gridCol w="3976255">
                  <a:extLst>
                    <a:ext uri="{9D8B030D-6E8A-4147-A177-3AD203B41FA5}">
                      <a16:colId xmlns:a16="http://schemas.microsoft.com/office/drawing/2014/main" val="2493006800"/>
                    </a:ext>
                  </a:extLst>
                </a:gridCol>
                <a:gridCol w="2735562">
                  <a:extLst>
                    <a:ext uri="{9D8B030D-6E8A-4147-A177-3AD203B41FA5}">
                      <a16:colId xmlns:a16="http://schemas.microsoft.com/office/drawing/2014/main" val="2433450419"/>
                    </a:ext>
                  </a:extLst>
                </a:gridCol>
              </a:tblGrid>
              <a:tr h="439824">
                <a:tc>
                  <a:txBody>
                    <a:bodyPr/>
                    <a:lstStyle/>
                    <a:p>
                      <a:r>
                        <a:rPr kumimoji="1" lang="ja-JP" altLang="en-US" sz="1900" dirty="0">
                          <a:latin typeface="Meiryo UI" panose="020B0604030504040204" pitchFamily="50" charset="-128"/>
                          <a:ea typeface="Meiryo UI" panose="020B0604030504040204" pitchFamily="50" charset="-128"/>
                        </a:rPr>
                        <a:t>項目</a:t>
                      </a:r>
                    </a:p>
                  </a:txBody>
                  <a:tcPr marL="131938" marR="131938" marT="65969" marB="65969"/>
                </a:tc>
                <a:tc>
                  <a:txBody>
                    <a:bodyPr/>
                    <a:lstStyle/>
                    <a:p>
                      <a:r>
                        <a:rPr kumimoji="1" lang="ja-JP" altLang="en-US" sz="1900" dirty="0">
                          <a:latin typeface="Meiryo UI" panose="020B0604030504040204" pitchFamily="50" charset="-128"/>
                          <a:ea typeface="Meiryo UI" panose="020B0604030504040204" pitchFamily="50" charset="-128"/>
                        </a:rPr>
                        <a:t>回答（自由記入欄）</a:t>
                      </a:r>
                    </a:p>
                  </a:txBody>
                  <a:tcPr marL="131938" marR="131938" marT="65969" marB="65969"/>
                </a:tc>
                <a:tc>
                  <a:txBody>
                    <a:bodyPr/>
                    <a:lstStyle/>
                    <a:p>
                      <a:r>
                        <a:rPr kumimoji="1" lang="ja-JP" altLang="en-US" sz="1900" dirty="0">
                          <a:latin typeface="Meiryo UI" panose="020B0604030504040204" pitchFamily="50" charset="-128"/>
                          <a:ea typeface="Meiryo UI" panose="020B0604030504040204" pitchFamily="50" charset="-128"/>
                        </a:rPr>
                        <a:t>回答（補足記入欄）</a:t>
                      </a:r>
                    </a:p>
                  </a:txBody>
                  <a:tcPr marL="131938" marR="131938" marT="65969" marB="65969"/>
                </a:tc>
                <a:extLst>
                  <a:ext uri="{0D108BD9-81ED-4DB2-BD59-A6C34878D82A}">
                    <a16:rowId xmlns:a16="http://schemas.microsoft.com/office/drawing/2014/main" val="2830430732"/>
                  </a:ext>
                </a:extLst>
              </a:tr>
              <a:tr h="954975">
                <a:tc>
                  <a:txBody>
                    <a:bodyPr/>
                    <a:lstStyle/>
                    <a:p>
                      <a:r>
                        <a:rPr kumimoji="1" lang="ja-JP" altLang="en-US" sz="1500" dirty="0">
                          <a:latin typeface="Meiryo UI" panose="020B0604030504040204" pitchFamily="50" charset="-128"/>
                          <a:ea typeface="Meiryo UI" panose="020B0604030504040204" pitchFamily="50" charset="-128"/>
                        </a:rPr>
                        <a:t>①本事業に取組む目的、自社の課題、現場の問題・保安業務における困りごと等</a:t>
                      </a:r>
                    </a:p>
                  </a:txBody>
                  <a:tcPr marL="131938" marR="131938" marT="65969" marB="65969"/>
                </a:tc>
                <a:tc>
                  <a:txBody>
                    <a:bodyPr/>
                    <a:lstStyle/>
                    <a:p>
                      <a:endParaRPr kumimoji="1" lang="ja-JP" altLang="en-US" sz="1500">
                        <a:latin typeface="Meiryo UI" panose="020B0604030504040204" pitchFamily="50" charset="-128"/>
                        <a:ea typeface="Meiryo UI" panose="020B0604030504040204" pitchFamily="50" charset="-128"/>
                      </a:endParaRPr>
                    </a:p>
                  </a:txBody>
                  <a:tcPr marL="131938" marR="131938" marT="65969" marB="65969"/>
                </a:tc>
                <a:tc>
                  <a:txBody>
                    <a:bodyPr/>
                    <a:lstStyle/>
                    <a:p>
                      <a:r>
                        <a:rPr kumimoji="1" lang="en-US" altLang="ja-JP" sz="1000" dirty="0">
                          <a:latin typeface="Meiryo UI" panose="020B0604030504040204" pitchFamily="50" charset="-128"/>
                          <a:ea typeface="Meiryo UI" panose="020B0604030504040204" pitchFamily="50" charset="-128"/>
                        </a:rPr>
                        <a:t>※</a:t>
                      </a:r>
                      <a:r>
                        <a:rPr kumimoji="1" lang="ja-JP" altLang="en-US" sz="1000" dirty="0">
                          <a:latin typeface="Meiryo UI" panose="020B0604030504040204" pitchFamily="50" charset="-128"/>
                          <a:ea typeface="Meiryo UI" panose="020B0604030504040204" pitchFamily="50" charset="-128"/>
                        </a:rPr>
                        <a:t>①で挙げた問題を数値（現状値）で表してください（問題の名称、数値の単位等含む）</a:t>
                      </a:r>
                    </a:p>
                  </a:txBody>
                  <a:tcPr marL="131938" marR="131938" marT="65969" marB="65969"/>
                </a:tc>
                <a:extLst>
                  <a:ext uri="{0D108BD9-81ED-4DB2-BD59-A6C34878D82A}">
                    <a16:rowId xmlns:a16="http://schemas.microsoft.com/office/drawing/2014/main" val="2932054814"/>
                  </a:ext>
                </a:extLst>
              </a:tr>
              <a:tr h="95497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500" dirty="0">
                          <a:latin typeface="Meiryo UI" panose="020B0604030504040204" pitchFamily="50" charset="-128"/>
                          <a:ea typeface="Meiryo UI" panose="020B0604030504040204" pitchFamily="50" charset="-128"/>
                        </a:rPr>
                        <a:t>②問題解決のために実証・導入するスマート保安技術、機器、システム、サービス等</a:t>
                      </a:r>
                    </a:p>
                  </a:txBody>
                  <a:tcPr marL="131938" marR="131938" marT="65969" marB="65969"/>
                </a:tc>
                <a:tc>
                  <a:txBody>
                    <a:bodyPr/>
                    <a:lstStyle/>
                    <a:p>
                      <a:endParaRPr kumimoji="1" lang="ja-JP" altLang="en-US" sz="1500" dirty="0">
                        <a:latin typeface="Meiryo UI" panose="020B0604030504040204" pitchFamily="50" charset="-128"/>
                        <a:ea typeface="Meiryo UI" panose="020B0604030504040204" pitchFamily="50" charset="-128"/>
                      </a:endParaRPr>
                    </a:p>
                  </a:txBody>
                  <a:tcPr marL="131938" marR="131938" marT="65969" marB="65969"/>
                </a:tc>
                <a:tc>
                  <a:txBody>
                    <a:bodyPr/>
                    <a:lstStyle/>
                    <a:p>
                      <a:r>
                        <a:rPr kumimoji="1" lang="en-US" altLang="ja-JP" sz="1000" dirty="0">
                          <a:latin typeface="Meiryo UI" panose="020B0604030504040204" pitchFamily="50" charset="-128"/>
                          <a:ea typeface="Meiryo UI" panose="020B0604030504040204" pitchFamily="50" charset="-128"/>
                        </a:rPr>
                        <a:t>※</a:t>
                      </a:r>
                      <a:r>
                        <a:rPr kumimoji="1" lang="ja-JP" altLang="en-US" sz="1000" dirty="0">
                          <a:latin typeface="Meiryo UI" panose="020B0604030504040204" pitchFamily="50" charset="-128"/>
                          <a:ea typeface="Meiryo UI" panose="020B0604030504040204" pitchFamily="50" charset="-128"/>
                        </a:rPr>
                        <a:t>②で挙げる解決技術を選択した理由や、抱える問題と技術の因果関係等を記載してください</a:t>
                      </a:r>
                    </a:p>
                  </a:txBody>
                  <a:tcPr marL="131938" marR="131938" marT="65969" marB="65969"/>
                </a:tc>
                <a:extLst>
                  <a:ext uri="{0D108BD9-81ED-4DB2-BD59-A6C34878D82A}">
                    <a16:rowId xmlns:a16="http://schemas.microsoft.com/office/drawing/2014/main" val="1328947142"/>
                  </a:ext>
                </a:extLst>
              </a:tr>
              <a:tr h="95497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500" dirty="0">
                          <a:latin typeface="Meiryo UI" panose="020B0604030504040204" pitchFamily="50" charset="-128"/>
                          <a:ea typeface="Meiryo UI" panose="020B0604030504040204" pitchFamily="50" charset="-128"/>
                        </a:rPr>
                        <a:t>③スマート保安技術を導入することで現状がどう変化するか、想定する仮説・イメージ</a:t>
                      </a:r>
                    </a:p>
                  </a:txBody>
                  <a:tcPr marL="131938" marR="131938" marT="65969" marB="65969"/>
                </a:tc>
                <a:tc>
                  <a:txBody>
                    <a:bodyPr/>
                    <a:lstStyle/>
                    <a:p>
                      <a:endParaRPr kumimoji="1" lang="ja-JP" altLang="en-US" sz="1500">
                        <a:latin typeface="Meiryo UI" panose="020B0604030504040204" pitchFamily="50" charset="-128"/>
                        <a:ea typeface="Meiryo UI" panose="020B0604030504040204" pitchFamily="50" charset="-128"/>
                      </a:endParaRPr>
                    </a:p>
                  </a:txBody>
                  <a:tcPr marL="131938" marR="131938" marT="65969" marB="65969"/>
                </a:tc>
                <a:tc>
                  <a:txBody>
                    <a:bodyPr/>
                    <a:lstStyle/>
                    <a:p>
                      <a:r>
                        <a:rPr kumimoji="1" lang="en-US" altLang="ja-JP" sz="1000" dirty="0">
                          <a:latin typeface="Meiryo UI" panose="020B0604030504040204" pitchFamily="50" charset="-128"/>
                          <a:ea typeface="Meiryo UI" panose="020B0604030504040204" pitchFamily="50" charset="-128"/>
                        </a:rPr>
                        <a:t>※</a:t>
                      </a:r>
                      <a:r>
                        <a:rPr kumimoji="1" lang="ja-JP" altLang="en-US" sz="1000" dirty="0">
                          <a:latin typeface="Meiryo UI" panose="020B0604030504040204" pitchFamily="50" charset="-128"/>
                          <a:ea typeface="Meiryo UI" panose="020B0604030504040204" pitchFamily="50" charset="-128"/>
                        </a:rPr>
                        <a:t>③で述べた仮説を立てるために参考とした事例・理論等を記載してください</a:t>
                      </a:r>
                    </a:p>
                  </a:txBody>
                  <a:tcPr marL="131938" marR="131938" marT="65969" marB="65969"/>
                </a:tc>
                <a:extLst>
                  <a:ext uri="{0D108BD9-81ED-4DB2-BD59-A6C34878D82A}">
                    <a16:rowId xmlns:a16="http://schemas.microsoft.com/office/drawing/2014/main" val="400113200"/>
                  </a:ext>
                </a:extLst>
              </a:tr>
              <a:tr h="95497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500" dirty="0">
                          <a:latin typeface="Meiryo UI" panose="020B0604030504040204" pitchFamily="50" charset="-128"/>
                          <a:ea typeface="Meiryo UI" panose="020B0604030504040204" pitchFamily="50" charset="-128"/>
                        </a:rPr>
                        <a:t>④上記③で想定する仮説に関して仮説が実証できたことを評価・判定する項目と方法</a:t>
                      </a:r>
                    </a:p>
                  </a:txBody>
                  <a:tcPr marL="131938" marR="131938" marT="65969" marB="65969"/>
                </a:tc>
                <a:tc>
                  <a:txBody>
                    <a:bodyPr/>
                    <a:lstStyle/>
                    <a:p>
                      <a:endParaRPr kumimoji="1" lang="ja-JP" altLang="en-US" sz="1500">
                        <a:latin typeface="Meiryo UI" panose="020B0604030504040204" pitchFamily="50" charset="-128"/>
                        <a:ea typeface="Meiryo UI" panose="020B0604030504040204" pitchFamily="50" charset="-128"/>
                      </a:endParaRPr>
                    </a:p>
                  </a:txBody>
                  <a:tcPr marL="131938" marR="131938" marT="65969" marB="65969"/>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00" dirty="0">
                          <a:latin typeface="Meiryo UI" panose="020B0604030504040204" pitchFamily="50" charset="-128"/>
                          <a:ea typeface="Meiryo UI" panose="020B0604030504040204" pitchFamily="50" charset="-128"/>
                        </a:rPr>
                        <a:t>※</a:t>
                      </a:r>
                      <a:r>
                        <a:rPr kumimoji="1" lang="ja-JP" altLang="en-US" sz="1000" dirty="0">
                          <a:latin typeface="Meiryo UI" panose="020B0604030504040204" pitchFamily="50" charset="-128"/>
                          <a:ea typeface="Meiryo UI" panose="020B0604030504040204" pitchFamily="50" charset="-128"/>
                        </a:rPr>
                        <a:t>④で挙げた評価項目を数値（現状値と目標値）で表してください（数値の単位等含む）</a:t>
                      </a:r>
                    </a:p>
                  </a:txBody>
                  <a:tcPr marL="131938" marR="131938" marT="65969" marB="65969"/>
                </a:tc>
                <a:extLst>
                  <a:ext uri="{0D108BD9-81ED-4DB2-BD59-A6C34878D82A}">
                    <a16:rowId xmlns:a16="http://schemas.microsoft.com/office/drawing/2014/main" val="1651595583"/>
                  </a:ext>
                </a:extLst>
              </a:tr>
              <a:tr h="954975">
                <a:tc>
                  <a:txBody>
                    <a:bodyPr/>
                    <a:lstStyle/>
                    <a:p>
                      <a:r>
                        <a:rPr kumimoji="1" lang="ja-JP" altLang="en-US" sz="1500" dirty="0">
                          <a:latin typeface="Meiryo UI" panose="020B0604030504040204" pitchFamily="50" charset="-128"/>
                          <a:ea typeface="Meiryo UI" panose="020B0604030504040204" pitchFamily="50" charset="-128"/>
                        </a:rPr>
                        <a:t>⑤事業完了後の想定する成果（定量・定性的）、上記①で挙げた問題の改善見込</a:t>
                      </a:r>
                    </a:p>
                  </a:txBody>
                  <a:tcPr marL="131938" marR="131938" marT="65969" marB="65969"/>
                </a:tc>
                <a:tc>
                  <a:txBody>
                    <a:bodyPr/>
                    <a:lstStyle/>
                    <a:p>
                      <a:endParaRPr kumimoji="1" lang="ja-JP" altLang="en-US" sz="1500" dirty="0">
                        <a:latin typeface="Meiryo UI" panose="020B0604030504040204" pitchFamily="50" charset="-128"/>
                        <a:ea typeface="Meiryo UI" panose="020B0604030504040204" pitchFamily="50" charset="-128"/>
                      </a:endParaRPr>
                    </a:p>
                  </a:txBody>
                  <a:tcPr marL="131938" marR="131938" marT="65969" marB="65969"/>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00" dirty="0">
                          <a:latin typeface="Meiryo UI" panose="020B0604030504040204" pitchFamily="50" charset="-128"/>
                          <a:ea typeface="Meiryo UI" panose="020B0604030504040204" pitchFamily="50" charset="-128"/>
                        </a:rPr>
                        <a:t>※</a:t>
                      </a:r>
                      <a:r>
                        <a:rPr kumimoji="1" lang="ja-JP" altLang="en-US" sz="1000" dirty="0">
                          <a:latin typeface="Meiryo UI" panose="020B0604030504040204" pitchFamily="50" charset="-128"/>
                          <a:ea typeface="Meiryo UI" panose="020B0604030504040204" pitchFamily="50" charset="-128"/>
                        </a:rPr>
                        <a:t>⑤で挙げた成果を数値（改善見込値）で表してください（成果の名称、数値の単位等含む）</a:t>
                      </a:r>
                    </a:p>
                  </a:txBody>
                  <a:tcPr marL="131938" marR="131938" marT="65969" marB="65969"/>
                </a:tc>
                <a:extLst>
                  <a:ext uri="{0D108BD9-81ED-4DB2-BD59-A6C34878D82A}">
                    <a16:rowId xmlns:a16="http://schemas.microsoft.com/office/drawing/2014/main" val="2845986736"/>
                  </a:ext>
                </a:extLst>
              </a:tr>
            </a:tbl>
          </a:graphicData>
        </a:graphic>
      </p:graphicFrame>
    </p:spTree>
    <p:extLst>
      <p:ext uri="{BB962C8B-B14F-4D97-AF65-F5344CB8AC3E}">
        <p14:creationId xmlns:p14="http://schemas.microsoft.com/office/powerpoint/2010/main" val="26088480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オブジェクト 3" hidden="1"/>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4" imgW="554" imgH="551" progId="TCLayout.ActiveDocument.1">
                  <p:embed/>
                </p:oleObj>
              </mc:Choice>
              <mc:Fallback>
                <p:oleObj name="think-cell スライド" r:id="rId4" imgW="554" imgH="551" progId="TCLayout.ActiveDocument.1">
                  <p:embed/>
                  <p:pic>
                    <p:nvPicPr>
                      <p:cNvPr id="4" name="オブジェクト 3"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タイトル 1"/>
          <p:cNvSpPr>
            <a:spLocks noGrp="1"/>
          </p:cNvSpPr>
          <p:nvPr>
            <p:ph type="ctrTitle"/>
          </p:nvPr>
        </p:nvSpPr>
        <p:spPr>
          <a:xfrm>
            <a:off x="730250" y="334302"/>
            <a:ext cx="5917293" cy="430887"/>
          </a:xfrm>
          <a:noFill/>
          <a:ln w="9525">
            <a:noFill/>
            <a:miter lim="800000"/>
            <a:headEnd/>
            <a:tailEnd/>
          </a:ln>
        </p:spPr>
        <p:txBody>
          <a:bodyPr vert="horz" wrap="square" lIns="0" tIns="0" rIns="0" bIns="0" numCol="1" anchor="ctr" anchorCtr="0" compatLnSpc="1">
            <a:prstTxWarp prst="textNoShape">
              <a:avLst/>
            </a:prstTxWarp>
            <a:spAutoFit/>
          </a:bodyPr>
          <a:lstStyle/>
          <a:p>
            <a:r>
              <a:rPr lang="ja-JP" altLang="en-US" dirty="0">
                <a:latin typeface="Meiryo UI" panose="020B0604030504040204" pitchFamily="50" charset="-128"/>
                <a:ea typeface="Meiryo UI" panose="020B0604030504040204" pitchFamily="50" charset="-128"/>
                <a:sym typeface="Meiryo UI" panose="020B0604030504040204" pitchFamily="50" charset="-128"/>
              </a:rPr>
              <a:t>１．実証技術・システムの全体像</a:t>
            </a:r>
          </a:p>
        </p:txBody>
      </p:sp>
      <p:sp>
        <p:nvSpPr>
          <p:cNvPr id="3" name="Rectangle 1"/>
          <p:cNvSpPr>
            <a:spLocks noChangeArrowheads="1"/>
          </p:cNvSpPr>
          <p:nvPr/>
        </p:nvSpPr>
        <p:spPr bwMode="auto">
          <a:xfrm>
            <a:off x="730250" y="1091724"/>
            <a:ext cx="8602436" cy="4362476"/>
          </a:xfrm>
          <a:prstGeom prst="rect">
            <a:avLst/>
          </a:prstGeom>
          <a:noFill/>
          <a:ln w="9525">
            <a:solidFill>
              <a:schemeClr val="bg2">
                <a:lumMod val="75000"/>
              </a:schemeClr>
            </a:solidFill>
            <a:prstDash val="dash"/>
            <a:miter lim="800000"/>
            <a:headEnd/>
            <a:tailEnd/>
          </a:ln>
          <a:effectLst/>
        </p:spPr>
        <p:txBody>
          <a:bodyPr vert="horz" wrap="square" lIns="91440" tIns="45720" rIns="91440" bIns="45720" numCol="1" anchor="t" anchorCtr="0" compatLnSpc="1">
            <a:prstTxWarp prst="textNoShape">
              <a:avLst/>
            </a:prstTxWarp>
            <a:spAutoFit/>
          </a:bodyPr>
          <a:lstStyle/>
          <a:p>
            <a:pPr marL="180975" indent="-180975" algn="l">
              <a:lnSpc>
                <a:spcPct val="150000"/>
              </a:lnSpc>
              <a:spcBef>
                <a:spcPct val="0"/>
              </a:spcBef>
              <a:buClr>
                <a:srgbClr val="5A5A5A"/>
              </a:buClr>
              <a:buSzPct val="100000"/>
            </a:pPr>
            <a:r>
              <a:rPr kumimoji="1" lang="ja-JP" altLang="ja-JP" sz="1200" b="1"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cs typeface="ＭＳ ゴシック" pitchFamily="49" charset="-128"/>
                <a:sym typeface="Meiryo UI" panose="020B0604030504040204" pitchFamily="50" charset="-128"/>
              </a:rPr>
              <a:t>【提案を求める事項】</a:t>
            </a:r>
            <a:endParaRPr kumimoji="1" lang="en-US" altLang="ja-JP" sz="1200" b="1"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cs typeface="ＭＳ ゴシック" pitchFamily="49" charset="-128"/>
              <a:sym typeface="Meiryo UI" panose="020B0604030504040204" pitchFamily="50" charset="-128"/>
            </a:endParaRPr>
          </a:p>
          <a:p>
            <a:pPr marL="180975" indent="-180975" algn="l" eaLnBrk="0" hangingPunct="0">
              <a:lnSpc>
                <a:spcPct val="150000"/>
              </a:lnSpc>
              <a:spcBef>
                <a:spcPts val="600"/>
              </a:spcBef>
              <a:buClr>
                <a:srgbClr val="5A5A5A"/>
              </a:buClr>
              <a:buSzPct val="100000"/>
              <a:buFont typeface="Wingdings"/>
              <a:buChar char="n"/>
            </a:pPr>
            <a:r>
              <a:rPr lang="en-US" altLang="ja-JP" sz="1200" b="1" dirty="0">
                <a:solidFill>
                  <a:schemeClr val="tx1"/>
                </a:solidFill>
                <a:latin typeface="Meiryo UI" panose="020B0604030504040204" pitchFamily="50" charset="-128"/>
                <a:ea typeface="Meiryo UI" panose="020B0604030504040204" pitchFamily="50" charset="-128"/>
                <a:cs typeface="Times New Roman" pitchFamily="18" charset="0"/>
                <a:sym typeface="Meiryo UI" panose="020B0604030504040204" pitchFamily="50" charset="-128"/>
              </a:rPr>
              <a:t>1-1.</a:t>
            </a:r>
            <a:r>
              <a:rPr lang="ja-JP" altLang="en-US" sz="1200" b="1" dirty="0">
                <a:solidFill>
                  <a:schemeClr val="tx1"/>
                </a:solidFill>
                <a:latin typeface="Meiryo UI" panose="020B0604030504040204" pitchFamily="50" charset="-128"/>
                <a:ea typeface="Meiryo UI" panose="020B0604030504040204" pitchFamily="50" charset="-128"/>
                <a:cs typeface="Times New Roman" pitchFamily="18" charset="0"/>
                <a:sym typeface="Meiryo UI" panose="020B0604030504040204" pitchFamily="50" charset="-128"/>
              </a:rPr>
              <a:t>事業目的・ニーズ</a:t>
            </a:r>
            <a:endParaRPr lang="en-US" altLang="ja-JP" sz="1200" b="1" dirty="0">
              <a:solidFill>
                <a:schemeClr val="tx1"/>
              </a:solidFill>
              <a:latin typeface="Meiryo UI" panose="020B0604030504040204" pitchFamily="50" charset="-128"/>
              <a:ea typeface="Meiryo UI" panose="020B0604030504040204" pitchFamily="50" charset="-128"/>
              <a:cs typeface="Times New Roman" pitchFamily="18" charset="0"/>
              <a:sym typeface="Meiryo UI" panose="020B0604030504040204" pitchFamily="50" charset="-128"/>
            </a:endParaRPr>
          </a:p>
          <a:p>
            <a:pPr marL="352425" lvl="1" indent="-169863" algn="l" eaLnBrk="0" hangingPunct="0">
              <a:lnSpc>
                <a:spcPct val="150000"/>
              </a:lnSpc>
              <a:spcBef>
                <a:spcPct val="0"/>
              </a:spcBef>
              <a:buClr>
                <a:srgbClr val="969696"/>
              </a:buClr>
              <a:buSzPct val="70000"/>
              <a:buFont typeface="Wingdings"/>
              <a:buChar char="l"/>
            </a:pPr>
            <a:r>
              <a:rPr lang="ja-JP" altLang="en-US" sz="1200" dirty="0">
                <a:solidFill>
                  <a:schemeClr val="tx1"/>
                </a:solidFill>
                <a:latin typeface="Meiryo UI" panose="020B0604030504040204" pitchFamily="50" charset="-128"/>
                <a:ea typeface="Meiryo UI" panose="020B0604030504040204" pitchFamily="50" charset="-128"/>
                <a:cs typeface="Times New Roman" pitchFamily="18" charset="0"/>
                <a:sym typeface="Meiryo UI" panose="020B0604030504040204" pitchFamily="50" charset="-128"/>
              </a:rPr>
              <a:t>実証を行うスマート保安技術に対するニーズ、事業目的、また対象とする運転・保安</a:t>
            </a:r>
            <a:r>
              <a:rPr lang="ja-JP" altLang="en-US" sz="1200" dirty="0">
                <a:latin typeface="Meiryo UI" panose="020B0604030504040204" pitchFamily="50" charset="-128"/>
                <a:ea typeface="Meiryo UI" panose="020B0604030504040204" pitchFamily="50" charset="-128"/>
                <a:cs typeface="Times New Roman" pitchFamily="18" charset="0"/>
                <a:sym typeface="Meiryo UI" panose="020B0604030504040204" pitchFamily="50" charset="-128"/>
              </a:rPr>
              <a:t>業務について具体的に説明すること。</a:t>
            </a:r>
            <a:endParaRPr lang="en-US" altLang="ja-JP" sz="1200" b="1" dirty="0">
              <a:solidFill>
                <a:schemeClr val="tx1"/>
              </a:solidFill>
              <a:latin typeface="Meiryo UI" panose="020B0604030504040204" pitchFamily="50" charset="-128"/>
              <a:ea typeface="Meiryo UI" panose="020B0604030504040204" pitchFamily="50" charset="-128"/>
              <a:cs typeface="Times New Roman" pitchFamily="18" charset="0"/>
              <a:sym typeface="Meiryo UI" panose="020B0604030504040204" pitchFamily="50" charset="-128"/>
            </a:endParaRPr>
          </a:p>
          <a:p>
            <a:pPr marL="180975" indent="-180975" algn="l" eaLnBrk="0" hangingPunct="0">
              <a:lnSpc>
                <a:spcPct val="150000"/>
              </a:lnSpc>
              <a:spcBef>
                <a:spcPct val="0"/>
              </a:spcBef>
              <a:buClr>
                <a:srgbClr val="5A5A5A"/>
              </a:buClr>
              <a:buSzPct val="100000"/>
              <a:buFont typeface="Wingdings"/>
              <a:buChar char="n"/>
            </a:pPr>
            <a:r>
              <a:rPr lang="en-US" altLang="ja-JP" sz="1200" b="1" dirty="0">
                <a:solidFill>
                  <a:schemeClr val="tx1"/>
                </a:solidFill>
                <a:latin typeface="Meiryo UI" panose="020B0604030504040204" pitchFamily="50" charset="-128"/>
                <a:ea typeface="Meiryo UI" panose="020B0604030504040204" pitchFamily="50" charset="-128"/>
                <a:cs typeface="Times New Roman" pitchFamily="18" charset="0"/>
                <a:sym typeface="Meiryo UI" panose="020B0604030504040204" pitchFamily="50" charset="-128"/>
              </a:rPr>
              <a:t>1-2.</a:t>
            </a:r>
            <a:r>
              <a:rPr lang="ja-JP" altLang="en-US" sz="1200" b="1" dirty="0">
                <a:solidFill>
                  <a:schemeClr val="tx1"/>
                </a:solidFill>
                <a:latin typeface="Meiryo UI" panose="020B0604030504040204" pitchFamily="50" charset="-128"/>
                <a:ea typeface="Meiryo UI" panose="020B0604030504040204" pitchFamily="50" charset="-128"/>
                <a:cs typeface="Times New Roman" pitchFamily="18" charset="0"/>
                <a:sym typeface="Meiryo UI" panose="020B0604030504040204" pitchFamily="50" charset="-128"/>
              </a:rPr>
              <a:t>概要とその位置づけ</a:t>
            </a:r>
          </a:p>
          <a:p>
            <a:pPr marL="352425" lvl="1" indent="-169863" algn="l" eaLnBrk="0" hangingPunct="0">
              <a:lnSpc>
                <a:spcPct val="150000"/>
              </a:lnSpc>
              <a:spcBef>
                <a:spcPct val="0"/>
              </a:spcBef>
              <a:buClr>
                <a:srgbClr val="969696"/>
              </a:buClr>
              <a:buSzPct val="70000"/>
              <a:buFont typeface="Wingdings"/>
              <a:buChar char="l"/>
            </a:pPr>
            <a:r>
              <a:rPr lang="ja-JP" altLang="en-US" sz="1200" dirty="0">
                <a:solidFill>
                  <a:schemeClr val="tx1"/>
                </a:solidFill>
                <a:latin typeface="Meiryo UI" panose="020B0604030504040204" pitchFamily="50" charset="-128"/>
                <a:ea typeface="Meiryo UI" panose="020B0604030504040204" pitchFamily="50" charset="-128"/>
                <a:cs typeface="Times New Roman" pitchFamily="18" charset="0"/>
                <a:sym typeface="Meiryo UI" panose="020B0604030504040204" pitchFamily="50" charset="-128"/>
              </a:rPr>
              <a:t>実証を行うスマート保安技術の概要と、技術・システムを適用する対象・範囲、発揮される効果や果たす役割について説明すること。</a:t>
            </a:r>
          </a:p>
          <a:p>
            <a:pPr marL="180975" indent="-180975" algn="l" eaLnBrk="0" hangingPunct="0">
              <a:lnSpc>
                <a:spcPct val="150000"/>
              </a:lnSpc>
              <a:spcBef>
                <a:spcPts val="600"/>
              </a:spcBef>
              <a:buClr>
                <a:srgbClr val="5A5A5A"/>
              </a:buClr>
              <a:buSzPct val="100000"/>
              <a:buFont typeface="Wingdings"/>
              <a:buChar char="n"/>
            </a:pPr>
            <a:r>
              <a:rPr lang="en-US" altLang="ja-JP" sz="1200" b="1" dirty="0">
                <a:solidFill>
                  <a:schemeClr val="tx1"/>
                </a:solidFill>
                <a:latin typeface="Meiryo UI" panose="020B0604030504040204" pitchFamily="50" charset="-128"/>
                <a:ea typeface="Meiryo UI" panose="020B0604030504040204" pitchFamily="50" charset="-128"/>
                <a:cs typeface="Times New Roman" pitchFamily="18" charset="0"/>
                <a:sym typeface="Meiryo UI" panose="020B0604030504040204" pitchFamily="50" charset="-128"/>
              </a:rPr>
              <a:t>1-3.</a:t>
            </a:r>
            <a:r>
              <a:rPr lang="ja-JP" altLang="en-US" sz="1200" b="1" dirty="0">
                <a:solidFill>
                  <a:schemeClr val="tx1"/>
                </a:solidFill>
                <a:latin typeface="Meiryo UI" panose="020B0604030504040204" pitchFamily="50" charset="-128"/>
                <a:ea typeface="Meiryo UI" panose="020B0604030504040204" pitchFamily="50" charset="-128"/>
                <a:cs typeface="Times New Roman" pitchFamily="18" charset="0"/>
                <a:sym typeface="Meiryo UI" panose="020B0604030504040204" pitchFamily="50" charset="-128"/>
              </a:rPr>
              <a:t>期待される効果</a:t>
            </a:r>
            <a:endParaRPr lang="en-US" altLang="ja-JP" sz="1200" b="1" dirty="0">
              <a:solidFill>
                <a:schemeClr val="tx1"/>
              </a:solidFill>
              <a:latin typeface="Meiryo UI" panose="020B0604030504040204" pitchFamily="50" charset="-128"/>
              <a:ea typeface="Meiryo UI" panose="020B0604030504040204" pitchFamily="50" charset="-128"/>
              <a:cs typeface="Times New Roman" pitchFamily="18" charset="0"/>
              <a:sym typeface="Meiryo UI" panose="020B0604030504040204" pitchFamily="50" charset="-128"/>
            </a:endParaRPr>
          </a:p>
          <a:p>
            <a:pPr marL="352425" lvl="1" indent="-169863" algn="l" eaLnBrk="0" hangingPunct="0">
              <a:lnSpc>
                <a:spcPct val="150000"/>
              </a:lnSpc>
              <a:spcBef>
                <a:spcPct val="0"/>
              </a:spcBef>
              <a:buClr>
                <a:srgbClr val="969696"/>
              </a:buClr>
              <a:buSzPct val="70000"/>
              <a:buFont typeface="Wingdings"/>
              <a:buChar char="l"/>
            </a:pPr>
            <a:r>
              <a:rPr lang="ja-JP" altLang="ja-JP" sz="1200" spc="30" dirty="0">
                <a:solidFill>
                  <a:schemeClr val="dk1"/>
                </a:solidFill>
                <a:latin typeface="Yu Gothic UI Semilight" panose="020B0400000000000000" pitchFamily="50" charset="-128"/>
                <a:ea typeface="Yu Gothic UI Semilight" panose="020B0400000000000000" pitchFamily="50" charset="-128"/>
                <a:cs typeface="Calibri"/>
                <a:sym typeface="Calibri"/>
              </a:rPr>
              <a:t>実証を行うスマート保安技術が保安力（正確で効果的な点検や検査等を通じて災害、事故、予期せぬ運転停止等の安全を損ねる事態を防止する能力）</a:t>
            </a:r>
            <a:r>
              <a:rPr lang="ja-JP" altLang="ja-JP" sz="1200" spc="30" dirty="0">
                <a:solidFill>
                  <a:schemeClr val="dk1"/>
                </a:solidFill>
                <a:latin typeface="Yu Gothic UI Semilight" panose="020B0400000000000000" pitchFamily="50" charset="-128"/>
                <a:ea typeface="Yu Gothic UI Semilight" panose="020B0400000000000000" pitchFamily="50" charset="-128"/>
                <a:sym typeface="Arial"/>
              </a:rPr>
              <a:t>の維持・向上、保安・運転業務 の省力化・無人化等にもたらす効果を説明すること。</a:t>
            </a:r>
            <a:endParaRPr lang="en-US" altLang="ja-JP" sz="1200" spc="30" dirty="0">
              <a:solidFill>
                <a:schemeClr val="dk1"/>
              </a:solidFill>
              <a:latin typeface="Yu Gothic UI Semilight" panose="020B0400000000000000" pitchFamily="50" charset="-128"/>
              <a:ea typeface="Yu Gothic UI Semilight" panose="020B0400000000000000" pitchFamily="50" charset="-128"/>
              <a:sym typeface="Arial"/>
            </a:endParaRPr>
          </a:p>
          <a:p>
            <a:pPr marL="352425" lvl="1" indent="-169863" algn="l" eaLnBrk="0" hangingPunct="0">
              <a:lnSpc>
                <a:spcPct val="150000"/>
              </a:lnSpc>
              <a:spcBef>
                <a:spcPct val="0"/>
              </a:spcBef>
              <a:buClr>
                <a:srgbClr val="969696"/>
              </a:buClr>
              <a:buSzPct val="70000"/>
              <a:buFont typeface="Wingdings"/>
              <a:buChar char="l"/>
            </a:pPr>
            <a:r>
              <a:rPr lang="ja-JP" altLang="en-US" sz="1200" spc="30" dirty="0">
                <a:solidFill>
                  <a:schemeClr val="dk1"/>
                </a:solidFill>
                <a:latin typeface="Yu Gothic UI Semilight" panose="020B0400000000000000" pitchFamily="50" charset="-128"/>
                <a:ea typeface="Yu Gothic UI Semilight" panose="020B0400000000000000" pitchFamily="50" charset="-128"/>
                <a:sym typeface="Arial"/>
              </a:rPr>
              <a:t>実証を行うスマート保安技術がどのような省力化効果や費用対効果を有するかについて、仮説を立てて可能な限り</a:t>
            </a:r>
            <a:r>
              <a:rPr lang="ja-JP" altLang="en-US" sz="1200" b="1" u="sng" spc="30" dirty="0">
                <a:solidFill>
                  <a:schemeClr val="dk1"/>
                </a:solidFill>
                <a:latin typeface="Yu Gothic UI Semilight" panose="020B0400000000000000" pitchFamily="50" charset="-128"/>
                <a:ea typeface="Yu Gothic UI Semilight" panose="020B0400000000000000" pitchFamily="50" charset="-128"/>
                <a:sym typeface="Arial"/>
              </a:rPr>
              <a:t>定量的に</a:t>
            </a:r>
            <a:r>
              <a:rPr lang="ja-JP" altLang="en-US" sz="1200" spc="30" dirty="0">
                <a:solidFill>
                  <a:schemeClr val="dk1"/>
                </a:solidFill>
                <a:latin typeface="Yu Gothic UI Semilight" panose="020B0400000000000000" pitchFamily="50" charset="-128"/>
                <a:ea typeface="Yu Gothic UI Semilight" panose="020B0400000000000000" pitchFamily="50" charset="-128"/>
                <a:sym typeface="Arial"/>
              </a:rPr>
              <a:t>説明すること。また、同様の課題を有する中堅・中小企業がどの程度存在すると考えられるか、実証結果が当該技術を導入する際の判断にどのように活かされるかを説明すること。</a:t>
            </a:r>
          </a:p>
          <a:p>
            <a:pPr marL="352425" lvl="1" indent="-169863" algn="l" eaLnBrk="0" hangingPunct="0">
              <a:lnSpc>
                <a:spcPct val="150000"/>
              </a:lnSpc>
              <a:spcBef>
                <a:spcPct val="0"/>
              </a:spcBef>
              <a:buClr>
                <a:srgbClr val="969696"/>
              </a:buClr>
              <a:buSzPct val="70000"/>
              <a:buFont typeface="Wingdings"/>
              <a:buChar char="l"/>
            </a:pPr>
            <a:r>
              <a:rPr lang="ja-JP" altLang="en-US" sz="1200" spc="30" dirty="0">
                <a:solidFill>
                  <a:schemeClr val="dk1"/>
                </a:solidFill>
                <a:latin typeface="Yu Gothic UI Semilight" panose="020B0400000000000000" pitchFamily="50" charset="-128"/>
                <a:ea typeface="Yu Gothic UI Semilight" panose="020B0400000000000000" pitchFamily="50" charset="-128"/>
                <a:sym typeface="Arial"/>
              </a:rPr>
              <a:t>制度、基準又は運用の改善ニーズが高い事項について実証を行う場合には、対象となる法令を具体的に説明すること。また、どのような改善ニーズが存在するか、実証によってどのようなデータを取得するか、それがどのように制度等の改善に資するかについて説明すること。</a:t>
            </a:r>
          </a:p>
          <a:p>
            <a:pPr marL="182562" lvl="1" algn="l" eaLnBrk="0" hangingPunct="0">
              <a:lnSpc>
                <a:spcPct val="150000"/>
              </a:lnSpc>
              <a:spcBef>
                <a:spcPct val="0"/>
              </a:spcBef>
              <a:buClr>
                <a:srgbClr val="969696"/>
              </a:buClr>
              <a:buSzPct val="70000"/>
            </a:pPr>
            <a:endParaRPr lang="en-US" altLang="ja-JP" sz="1200" dirty="0">
              <a:solidFill>
                <a:schemeClr val="tx1"/>
              </a:solidFill>
              <a:highlight>
                <a:srgbClr val="FFFF00"/>
              </a:highlight>
              <a:latin typeface="Meiryo UI" panose="020B0604030504040204" pitchFamily="50" charset="-128"/>
              <a:ea typeface="Meiryo UI" panose="020B0604030504040204" pitchFamily="50" charset="-128"/>
              <a:cs typeface="Times New Roman" pitchFamily="18" charset="0"/>
              <a:sym typeface="Meiryo UI" panose="020B0604030504040204" pitchFamily="50" charset="-128"/>
            </a:endParaRPr>
          </a:p>
        </p:txBody>
      </p:sp>
    </p:spTree>
    <p:extLst>
      <p:ext uri="{BB962C8B-B14F-4D97-AF65-F5344CB8AC3E}">
        <p14:creationId xmlns:p14="http://schemas.microsoft.com/office/powerpoint/2010/main" val="1869329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オブジェクト 2" hidden="1"/>
          <p:cNvGraphicFramePr>
            <a:graphicFrameLocks noChangeAspect="1"/>
          </p:cNvGraphicFramePr>
          <p:nvPr>
            <p:custDataLst>
              <p:tags r:id="rId1"/>
            </p:custDataLst>
            <p:extLst>
              <p:ext uri="{D42A27DB-BD31-4B8C-83A1-F6EECF244321}">
                <p14:modId xmlns:p14="http://schemas.microsoft.com/office/powerpoint/2010/main" val="291919335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4" imgW="554" imgH="551" progId="TCLayout.ActiveDocument.1">
                  <p:embed/>
                </p:oleObj>
              </mc:Choice>
              <mc:Fallback>
                <p:oleObj name="think-cell スライド" r:id="rId4" imgW="554" imgH="551" progId="TCLayout.ActiveDocument.1">
                  <p:embed/>
                  <p:pic>
                    <p:nvPicPr>
                      <p:cNvPr id="3" name="オブジェクト 2"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9219" name="Rectangle 2"/>
          <p:cNvSpPr>
            <a:spLocks noGrp="1" noChangeArrowheads="1"/>
          </p:cNvSpPr>
          <p:nvPr>
            <p:ph type="title"/>
          </p:nvPr>
        </p:nvSpPr>
        <p:spPr>
          <a:xfrm>
            <a:off x="406400" y="662087"/>
            <a:ext cx="9061450" cy="307777"/>
          </a:xfrm>
          <a:noFill/>
          <a:ln w="9525">
            <a:noFill/>
            <a:miter lim="800000"/>
            <a:headEnd/>
            <a:tailEnd/>
          </a:ln>
        </p:spPr>
        <p:txBody>
          <a:bodyPr vert="horz" wrap="square" lIns="0" tIns="0" rIns="0" bIns="0" numCol="1" anchor="ctr" anchorCtr="0" compatLnSpc="1">
            <a:prstTxWarp prst="textNoShape">
              <a:avLst/>
            </a:prstTxWarp>
            <a:spAutoFit/>
          </a:bodyPr>
          <a:lstStyle/>
          <a:p>
            <a:pPr eaLnBrk="1" hangingPunct="1"/>
            <a:r>
              <a:rPr lang="ja-JP" altLang="en-US" dirty="0">
                <a:latin typeface="Meiryo UI" panose="020B0604030504040204" pitchFamily="50" charset="-128"/>
                <a:ea typeface="Meiryo UI" panose="020B0604030504040204" pitchFamily="50" charset="-128"/>
                <a:sym typeface="Meiryo UI" panose="020B0604030504040204" pitchFamily="50" charset="-128"/>
              </a:rPr>
              <a:t>１－</a:t>
            </a:r>
            <a:r>
              <a:rPr lang="en-US" altLang="ja-JP" dirty="0">
                <a:solidFill>
                  <a:schemeClr val="tx1"/>
                </a:solidFill>
              </a:rPr>
              <a:t>1</a:t>
            </a:r>
            <a:r>
              <a:rPr lang="ja-JP" altLang="en-US" dirty="0">
                <a:latin typeface="Meiryo UI" panose="020B0604030504040204" pitchFamily="50" charset="-128"/>
                <a:ea typeface="Meiryo UI" panose="020B0604030504040204" pitchFamily="50" charset="-128"/>
                <a:sym typeface="Meiryo UI" panose="020B0604030504040204" pitchFamily="50" charset="-128"/>
              </a:rPr>
              <a:t>．</a:t>
            </a:r>
            <a:r>
              <a:rPr lang="ja-JP" altLang="en-US" dirty="0"/>
              <a:t>事業目的・</a:t>
            </a:r>
            <a:r>
              <a:rPr lang="ja-JP" altLang="en-US" dirty="0">
                <a:latin typeface="Meiryo UI" panose="020B0604030504040204" pitchFamily="50" charset="-128"/>
                <a:ea typeface="Meiryo UI" panose="020B0604030504040204" pitchFamily="50" charset="-128"/>
                <a:sym typeface="Meiryo UI" panose="020B0604030504040204" pitchFamily="50" charset="-128"/>
              </a:rPr>
              <a:t>ニーズ</a:t>
            </a:r>
            <a:endParaRPr lang="en-US" altLang="ja-JP" dirty="0">
              <a:latin typeface="Meiryo UI" panose="020B0604030504040204" pitchFamily="50" charset="-128"/>
              <a:ea typeface="Meiryo UI" panose="020B0604030504040204" pitchFamily="50" charset="-128"/>
              <a:sym typeface="Meiryo UI" panose="020B0604030504040204" pitchFamily="50" charset="-128"/>
            </a:endParaRPr>
          </a:p>
        </p:txBody>
      </p:sp>
      <p:sp>
        <p:nvSpPr>
          <p:cNvPr id="9220" name="Rectangle 3"/>
          <p:cNvSpPr>
            <a:spLocks noGrp="1" noChangeArrowheads="1"/>
          </p:cNvSpPr>
          <p:nvPr>
            <p:ph idx="4294967295"/>
          </p:nvPr>
        </p:nvSpPr>
        <p:spPr>
          <a:xfrm>
            <a:off x="419101" y="1285875"/>
            <a:ext cx="9271000" cy="229550"/>
          </a:xfrm>
          <a:prstGeom prst="rect">
            <a:avLst/>
          </a:prstGeom>
        </p:spPr>
        <p:txBody>
          <a:bodyPr wrap="square">
            <a:spAutoFit/>
          </a:bodyPr>
          <a:lstStyle/>
          <a:p>
            <a:pPr marL="211138" indent="-211138" eaLnBrk="1" hangingPunct="1">
              <a:spcAft>
                <a:spcPts val="0"/>
              </a:spcAft>
              <a:buClr>
                <a:srgbClr val="5A5A5A"/>
              </a:buClr>
              <a:buSzPct val="100000"/>
              <a:buFont typeface="Wingdings"/>
              <a:buChar char="n"/>
            </a:pPr>
            <a:r>
              <a:rPr lang="ja-JP" altLang="en-US"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○○では、○○に関する事故が年間○○件程度あり、スマート保安技術による○○が</a:t>
            </a:r>
            <a:r>
              <a:rPr lang="ja-JP" altLang="en-US" dirty="0">
                <a:solidFill>
                  <a:schemeClr val="accent2"/>
                </a:solidFill>
                <a:sym typeface="Meiryo UI" panose="020B0604030504040204" pitchFamily="50" charset="-128"/>
              </a:rPr>
              <a:t>急務課題となっている。</a:t>
            </a:r>
            <a:endParaRPr lang="en-US" altLang="ja-JP" dirty="0">
              <a:solidFill>
                <a:schemeClr val="accent2"/>
              </a:solidFill>
            </a:endParaRPr>
          </a:p>
        </p:txBody>
      </p:sp>
      <p:sp>
        <p:nvSpPr>
          <p:cNvPr id="7" name="正方形/長方形 6"/>
          <p:cNvSpPr/>
          <p:nvPr/>
        </p:nvSpPr>
        <p:spPr bwMode="auto">
          <a:xfrm>
            <a:off x="8331199" y="101601"/>
            <a:ext cx="1152525" cy="398364"/>
          </a:xfrm>
          <a:prstGeom prst="rect">
            <a:avLst/>
          </a:prstGeom>
          <a:solidFill>
            <a:srgbClr val="C6D2DE"/>
          </a:solidFill>
          <a:ln w="12700" cap="flat" cmpd="sng" algn="ctr">
            <a:solidFill>
              <a:srgbClr val="C6D2DE"/>
            </a:solidFill>
            <a:prstDash val="solid"/>
            <a:round/>
            <a:headEnd type="none" w="med" len="med"/>
            <a:tailEnd type="none" w="med" len="med"/>
          </a:ln>
          <a:effectLst/>
        </p:spPr>
        <p:txBody>
          <a:bodyPr vert="horz" wrap="none" lIns="18000" tIns="18000" rIns="18000" bIns="18000" numCol="1" rtlCol="0" anchor="ctr" anchorCtr="0" compatLnSpc="1">
            <a:prstTxWarp prst="textNoShape">
              <a:avLst/>
            </a:prstTxWarp>
          </a:bodyPr>
          <a:lstStyle/>
          <a:p>
            <a:pPr marL="0" marR="0" indent="0" algn="ctr" defTabSz="914400" rtl="0" eaLnBrk="1" fontAlgn="base" latinLnBrk="0" hangingPunct="1">
              <a:lnSpc>
                <a:spcPct val="120000"/>
              </a:lnSpc>
              <a:spcBef>
                <a:spcPct val="50000"/>
              </a:spcBef>
              <a:spcAft>
                <a:spcPct val="0"/>
              </a:spcAft>
              <a:buClr>
                <a:schemeClr val="bg2"/>
              </a:buClr>
              <a:buSzTx/>
              <a:buFont typeface="Wingdings" pitchFamily="2" charset="2"/>
              <a:buNone/>
              <a:tabLst/>
            </a:pPr>
            <a:r>
              <a:rPr lang="en-US" altLang="ja-JP" sz="1100" dirty="0">
                <a:solidFill>
                  <a:schemeClr val="tx1"/>
                </a:solidFill>
                <a:latin typeface="Meiryo UI" panose="020B0604030504040204" pitchFamily="50" charset="-128"/>
                <a:ea typeface="Meiryo UI" panose="020B0604030504040204" pitchFamily="50" charset="-128"/>
                <a:sym typeface="Meiryo UI" panose="020B0604030504040204" pitchFamily="50" charset="-128"/>
              </a:rPr>
              <a:t>1~2</a:t>
            </a:r>
            <a:r>
              <a:rPr lang="ja-JP" altLang="en-US" sz="1100" dirty="0">
                <a:solidFill>
                  <a:schemeClr val="tx1"/>
                </a:solidFill>
                <a:latin typeface="Meiryo UI" panose="020B0604030504040204" pitchFamily="50" charset="-128"/>
                <a:ea typeface="Meiryo UI" panose="020B0604030504040204" pitchFamily="50" charset="-128"/>
                <a:sym typeface="Meiryo UI" panose="020B0604030504040204" pitchFamily="50" charset="-128"/>
              </a:rPr>
              <a:t>ページ程度</a:t>
            </a:r>
            <a:endParaRPr kumimoji="1" lang="en-US" altLang="ja-JP" sz="11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sym typeface="Meiryo UI" panose="020B0604030504040204" pitchFamily="50" charset="-128"/>
            </a:endParaRPr>
          </a:p>
        </p:txBody>
      </p:sp>
      <p:grpSp>
        <p:nvGrpSpPr>
          <p:cNvPr id="56" name="グループ化 55"/>
          <p:cNvGrpSpPr/>
          <p:nvPr/>
        </p:nvGrpSpPr>
        <p:grpSpPr>
          <a:xfrm>
            <a:off x="5054219" y="2403953"/>
            <a:ext cx="4435856" cy="307777"/>
            <a:chOff x="1136650" y="2761183"/>
            <a:chExt cx="7632700" cy="307777"/>
          </a:xfrm>
        </p:grpSpPr>
        <p:sp>
          <p:nvSpPr>
            <p:cNvPr id="57" name="テキスト ボックス 56"/>
            <p:cNvSpPr txBox="1">
              <a:spLocks noChangeArrowheads="1"/>
            </p:cNvSpPr>
            <p:nvPr/>
          </p:nvSpPr>
          <p:spPr bwMode="auto">
            <a:xfrm>
              <a:off x="1136650" y="2761183"/>
              <a:ext cx="7632700" cy="307777"/>
            </a:xfrm>
            <a:prstGeom prst="rect">
              <a:avLst/>
            </a:prstGeom>
            <a:noFill/>
            <a:ln w="9525">
              <a:noFill/>
              <a:miter lim="800000"/>
              <a:headEnd/>
              <a:tailEnd/>
            </a:ln>
          </p:spPr>
          <p:txBody>
            <a:bodyPr wrap="none" lIns="90000" rIns="90000" anchor="ctr" anchorCtr="0">
              <a:noAutofit/>
            </a:bodyPr>
            <a:lstStyle/>
            <a:p>
              <a:pPr algn="l"/>
              <a:r>
                <a:rPr lang="ja-JP" altLang="en-US" sz="14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○○事故の件数（○年～○年）</a:t>
              </a:r>
            </a:p>
          </p:txBody>
        </p:sp>
        <p:cxnSp>
          <p:nvCxnSpPr>
            <p:cNvPr id="58" name="直線コネクタ 57"/>
            <p:cNvCxnSpPr/>
            <p:nvPr/>
          </p:nvCxnSpPr>
          <p:spPr>
            <a:xfrm>
              <a:off x="1136650" y="3068960"/>
              <a:ext cx="7632700"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2" name="グループ化 1"/>
          <p:cNvGrpSpPr/>
          <p:nvPr/>
        </p:nvGrpSpPr>
        <p:grpSpPr>
          <a:xfrm>
            <a:off x="5644023" y="3526737"/>
            <a:ext cx="3111500" cy="2089943"/>
            <a:chOff x="5720223" y="3548857"/>
            <a:chExt cx="3111500" cy="2089943"/>
          </a:xfrm>
          <a:solidFill>
            <a:schemeClr val="accent5"/>
          </a:solidFill>
        </p:grpSpPr>
        <p:cxnSp>
          <p:nvCxnSpPr>
            <p:cNvPr id="20" name="直線矢印コネクタ 19"/>
            <p:cNvCxnSpPr/>
            <p:nvPr/>
          </p:nvCxnSpPr>
          <p:spPr bwMode="auto">
            <a:xfrm>
              <a:off x="5720223" y="5638800"/>
              <a:ext cx="3111500" cy="0"/>
            </a:xfrm>
            <a:prstGeom prst="straightConnector1">
              <a:avLst/>
            </a:prstGeom>
            <a:grpFill/>
            <a:ln w="12700" cap="flat" cmpd="sng" algn="ctr">
              <a:solidFill>
                <a:schemeClr val="accent2"/>
              </a:solidFill>
              <a:prstDash val="solid"/>
              <a:round/>
              <a:headEnd type="none" w="med" len="med"/>
              <a:tailEnd type="arrow"/>
            </a:ln>
            <a:effectLst/>
          </p:spPr>
        </p:cxnSp>
        <p:cxnSp>
          <p:nvCxnSpPr>
            <p:cNvPr id="21" name="直線矢印コネクタ 20"/>
            <p:cNvCxnSpPr/>
            <p:nvPr/>
          </p:nvCxnSpPr>
          <p:spPr bwMode="auto">
            <a:xfrm flipV="1">
              <a:off x="5720223" y="3548857"/>
              <a:ext cx="0" cy="2089943"/>
            </a:xfrm>
            <a:prstGeom prst="straightConnector1">
              <a:avLst/>
            </a:prstGeom>
            <a:grpFill/>
            <a:ln w="12700" cap="flat" cmpd="sng" algn="ctr">
              <a:solidFill>
                <a:schemeClr val="accent2"/>
              </a:solidFill>
              <a:prstDash val="solid"/>
              <a:round/>
              <a:headEnd type="none" w="med" len="med"/>
              <a:tailEnd type="arrow"/>
            </a:ln>
            <a:effectLst/>
          </p:spPr>
        </p:cxnSp>
        <p:cxnSp>
          <p:nvCxnSpPr>
            <p:cNvPr id="22" name="直線コネクタ 21"/>
            <p:cNvCxnSpPr/>
            <p:nvPr/>
          </p:nvCxnSpPr>
          <p:spPr bwMode="auto">
            <a:xfrm flipV="1">
              <a:off x="5974223" y="4135438"/>
              <a:ext cx="2565400" cy="1020762"/>
            </a:xfrm>
            <a:prstGeom prst="line">
              <a:avLst/>
            </a:prstGeom>
            <a:grpFill/>
            <a:ln w="12700" cap="flat" cmpd="sng" algn="ctr">
              <a:solidFill>
                <a:schemeClr val="accent2"/>
              </a:solidFill>
              <a:prstDash val="solid"/>
              <a:round/>
              <a:headEnd type="none" w="med" len="med"/>
              <a:tailEnd type="none" w="med" len="med"/>
            </a:ln>
            <a:effectLst/>
          </p:spPr>
        </p:cxnSp>
        <p:sp>
          <p:nvSpPr>
            <p:cNvPr id="23" name="正方形/長方形 22"/>
            <p:cNvSpPr/>
            <p:nvPr/>
          </p:nvSpPr>
          <p:spPr bwMode="auto">
            <a:xfrm>
              <a:off x="6152023" y="3645354"/>
              <a:ext cx="2209800" cy="402318"/>
            </a:xfrm>
            <a:prstGeom prst="rect">
              <a:avLst/>
            </a:prstGeom>
            <a:grpFill/>
            <a:ln w="12700" cap="flat" cmpd="sng" algn="ctr">
              <a:solidFill>
                <a:schemeClr val="accent2"/>
              </a:solidFill>
              <a:prstDash val="solid"/>
              <a:round/>
              <a:headEnd type="none" w="med" len="med"/>
              <a:tailEnd type="none" w="med" len="med"/>
            </a:ln>
            <a:effectLst/>
          </p:spPr>
          <p:txBody>
            <a:bodyPr vert="horz" wrap="none" lIns="18000" tIns="18000" rIns="18000" bIns="18000" numCol="1" rtlCol="0" anchor="ctr" anchorCtr="0" compatLnSpc="1">
              <a:prstTxWarp prst="textNoShape">
                <a:avLst/>
              </a:prstTxWarp>
            </a:bodyPr>
            <a:lstStyle/>
            <a:p>
              <a:pPr marR="0" defTabSz="914400" rtl="0" eaLnBrk="1" fontAlgn="base" latinLnBrk="0" hangingPunct="1">
                <a:lnSpc>
                  <a:spcPct val="120000"/>
                </a:lnSpc>
                <a:spcBef>
                  <a:spcPct val="50000"/>
                </a:spcBef>
                <a:spcAft>
                  <a:spcPct val="0"/>
                </a:spcAft>
                <a:buClr>
                  <a:schemeClr val="bg2"/>
                </a:buClr>
                <a:buSzTx/>
                <a:tabLst/>
              </a:pPr>
              <a:r>
                <a:rPr kumimoji="1" lang="ja-JP" altLang="en-US" sz="1200" b="0" i="0" u="none" strike="noStrike" cap="none" normalizeH="0" baseline="0" dirty="0">
                  <a:ln>
                    <a:noFill/>
                  </a:ln>
                  <a:solidFill>
                    <a:schemeClr val="accent2"/>
                  </a:solidFill>
                  <a:effectLst/>
                  <a:latin typeface="Meiryo UI" panose="020B0604030504040204" pitchFamily="50" charset="-128"/>
                  <a:ea typeface="Meiryo UI" panose="020B0604030504040204" pitchFamily="50" charset="-128"/>
                </a:rPr>
                <a:t>○○年　○○件</a:t>
              </a:r>
            </a:p>
          </p:txBody>
        </p:sp>
      </p:grpSp>
      <p:sp>
        <p:nvSpPr>
          <p:cNvPr id="28" name="四角形吹き出し 27"/>
          <p:cNvSpPr/>
          <p:nvPr/>
        </p:nvSpPr>
        <p:spPr bwMode="auto">
          <a:xfrm>
            <a:off x="7940488" y="2369817"/>
            <a:ext cx="1549587" cy="1193483"/>
          </a:xfrm>
          <a:prstGeom prst="wedgeRectCallout">
            <a:avLst>
              <a:gd name="adj1" fmla="val -38511"/>
              <a:gd name="adj2" fmla="val 72861"/>
            </a:avLst>
          </a:prstGeom>
          <a:solidFill>
            <a:schemeClr val="bg1"/>
          </a:solidFill>
          <a:ln w="12700" cap="flat" cmpd="sng" algn="ctr">
            <a:solidFill>
              <a:srgbClr val="FF0000"/>
            </a:solidFill>
            <a:prstDash val="solid"/>
            <a:round/>
            <a:headEnd type="none" w="med" len="med"/>
            <a:tailEnd type="none" w="med" len="med"/>
          </a:ln>
          <a:effectLst/>
        </p:spPr>
        <p:txBody>
          <a:bodyPr vert="horz" wrap="none" lIns="18000" tIns="18000" rIns="18000" bIns="18000" numCol="1" rtlCol="0" anchor="ctr" anchorCtr="0" compatLnSpc="1">
            <a:prstTxWarp prst="textNoShape">
              <a:avLst/>
            </a:prstTxWarp>
          </a:bodyPr>
          <a:lstStyle/>
          <a:p>
            <a:pPr>
              <a:spcBef>
                <a:spcPts val="0"/>
              </a:spcBef>
            </a:pPr>
            <a:r>
              <a:rPr lang="ja-JP" altLang="en-US" dirty="0">
                <a:solidFill>
                  <a:srgbClr val="FF0000"/>
                </a:solidFill>
                <a:latin typeface="Meiryo UI" panose="020B0604030504040204" pitchFamily="50" charset="-128"/>
                <a:ea typeface="Meiryo UI" panose="020B0604030504040204" pitchFamily="50" charset="-128"/>
                <a:sym typeface="Meiryo UI" panose="020B0604030504040204" pitchFamily="50" charset="-128"/>
              </a:rPr>
              <a:t>ニーズが大きいことを</a:t>
            </a:r>
            <a:endParaRPr lang="en-US" altLang="ja-JP" dirty="0">
              <a:solidFill>
                <a:srgbClr val="FF0000"/>
              </a:solidFill>
              <a:latin typeface="Meiryo UI" panose="020B0604030504040204" pitchFamily="50" charset="-128"/>
              <a:ea typeface="Meiryo UI" panose="020B0604030504040204" pitchFamily="50" charset="-128"/>
              <a:sym typeface="Meiryo UI" panose="020B0604030504040204" pitchFamily="50" charset="-128"/>
            </a:endParaRPr>
          </a:p>
          <a:p>
            <a:pPr>
              <a:spcBef>
                <a:spcPts val="0"/>
              </a:spcBef>
            </a:pPr>
            <a:r>
              <a:rPr lang="ja-JP" altLang="en-US" dirty="0">
                <a:solidFill>
                  <a:srgbClr val="FF0000"/>
                </a:solidFill>
                <a:latin typeface="Meiryo UI" panose="020B0604030504040204" pitchFamily="50" charset="-128"/>
                <a:ea typeface="Meiryo UI" panose="020B0604030504040204" pitchFamily="50" charset="-128"/>
                <a:sym typeface="Meiryo UI" panose="020B0604030504040204" pitchFamily="50" charset="-128"/>
              </a:rPr>
              <a:t>示すための定量的な</a:t>
            </a:r>
            <a:endParaRPr lang="en-US" altLang="ja-JP" dirty="0">
              <a:solidFill>
                <a:srgbClr val="FF0000"/>
              </a:solidFill>
              <a:latin typeface="Meiryo UI" panose="020B0604030504040204" pitchFamily="50" charset="-128"/>
              <a:ea typeface="Meiryo UI" panose="020B0604030504040204" pitchFamily="50" charset="-128"/>
              <a:sym typeface="Meiryo UI" panose="020B0604030504040204" pitchFamily="50" charset="-128"/>
            </a:endParaRPr>
          </a:p>
          <a:p>
            <a:pPr>
              <a:spcBef>
                <a:spcPts val="0"/>
              </a:spcBef>
            </a:pPr>
            <a:r>
              <a:rPr lang="ja-JP" altLang="en-US" dirty="0">
                <a:solidFill>
                  <a:srgbClr val="FF0000"/>
                </a:solidFill>
                <a:latin typeface="Meiryo UI" panose="020B0604030504040204" pitchFamily="50" charset="-128"/>
                <a:ea typeface="Meiryo UI" panose="020B0604030504040204" pitchFamily="50" charset="-128"/>
                <a:sym typeface="Meiryo UI" panose="020B0604030504040204" pitchFamily="50" charset="-128"/>
              </a:rPr>
              <a:t>エビデンスを記載して下さい。</a:t>
            </a:r>
            <a:endParaRPr lang="en-US" altLang="ja-JP" dirty="0">
              <a:solidFill>
                <a:srgbClr val="FF0000"/>
              </a:solidFill>
              <a:latin typeface="Meiryo UI" panose="020B0604030504040204" pitchFamily="50" charset="-128"/>
              <a:ea typeface="Meiryo UI" panose="020B0604030504040204" pitchFamily="50" charset="-128"/>
              <a:sym typeface="Meiryo UI" panose="020B0604030504040204" pitchFamily="50" charset="-128"/>
            </a:endParaRPr>
          </a:p>
          <a:p>
            <a:pPr>
              <a:spcBef>
                <a:spcPts val="0"/>
              </a:spcBef>
            </a:pPr>
            <a:r>
              <a:rPr lang="ja-JP" altLang="en-US" dirty="0">
                <a:solidFill>
                  <a:srgbClr val="FF0000"/>
                </a:solidFill>
                <a:latin typeface="Meiryo UI" panose="020B0604030504040204" pitchFamily="50" charset="-128"/>
                <a:ea typeface="Meiryo UI" panose="020B0604030504040204" pitchFamily="50" charset="-128"/>
                <a:sym typeface="Meiryo UI" panose="020B0604030504040204" pitchFamily="50" charset="-128"/>
              </a:rPr>
              <a:t>（例：事故件数のグラフ、</a:t>
            </a:r>
            <a:endParaRPr lang="en-US" altLang="ja-JP" dirty="0">
              <a:solidFill>
                <a:srgbClr val="FF0000"/>
              </a:solidFill>
              <a:latin typeface="Meiryo UI" panose="020B0604030504040204" pitchFamily="50" charset="-128"/>
              <a:ea typeface="Meiryo UI" panose="020B0604030504040204" pitchFamily="50" charset="-128"/>
              <a:sym typeface="Meiryo UI" panose="020B0604030504040204" pitchFamily="50" charset="-128"/>
            </a:endParaRPr>
          </a:p>
          <a:p>
            <a:pPr>
              <a:spcBef>
                <a:spcPts val="0"/>
              </a:spcBef>
            </a:pPr>
            <a:r>
              <a:rPr lang="ja-JP" altLang="en-US" dirty="0">
                <a:solidFill>
                  <a:srgbClr val="FF0000"/>
                </a:solidFill>
                <a:latin typeface="Meiryo UI" panose="020B0604030504040204" pitchFamily="50" charset="-128"/>
                <a:ea typeface="Meiryo UI" panose="020B0604030504040204" pitchFamily="50" charset="-128"/>
                <a:sym typeface="Meiryo UI" panose="020B0604030504040204" pitchFamily="50" charset="-128"/>
              </a:rPr>
              <a:t>市場規模推移等）</a:t>
            </a:r>
            <a:endParaRPr lang="en-US" altLang="ja-JP" dirty="0">
              <a:solidFill>
                <a:srgbClr val="FF0000"/>
              </a:solidFill>
              <a:latin typeface="Meiryo UI" panose="020B0604030504040204" pitchFamily="50" charset="-128"/>
              <a:ea typeface="Meiryo UI" panose="020B0604030504040204" pitchFamily="50" charset="-128"/>
              <a:sym typeface="Meiryo UI" panose="020B0604030504040204" pitchFamily="50" charset="-128"/>
            </a:endParaRPr>
          </a:p>
        </p:txBody>
      </p:sp>
      <p:sp>
        <p:nvSpPr>
          <p:cNvPr id="27" name="四角形吹き出し 9">
            <a:extLst>
              <a:ext uri="{FF2B5EF4-FFF2-40B4-BE49-F238E27FC236}">
                <a16:creationId xmlns:a16="http://schemas.microsoft.com/office/drawing/2014/main" id="{C35E12E2-FBB1-4C01-B8E6-C0D67262BA9B}"/>
              </a:ext>
            </a:extLst>
          </p:cNvPr>
          <p:cNvSpPr/>
          <p:nvPr/>
        </p:nvSpPr>
        <p:spPr bwMode="auto">
          <a:xfrm>
            <a:off x="4006316" y="1683947"/>
            <a:ext cx="3323172" cy="615554"/>
          </a:xfrm>
          <a:prstGeom prst="wedgeRectCallout">
            <a:avLst>
              <a:gd name="adj1" fmla="val -25754"/>
              <a:gd name="adj2" fmla="val -72910"/>
            </a:avLst>
          </a:prstGeom>
          <a:solidFill>
            <a:schemeClr val="bg1"/>
          </a:solidFill>
          <a:ln w="12700" cap="flat" cmpd="sng" algn="ctr">
            <a:solidFill>
              <a:srgbClr val="FF0000"/>
            </a:solidFill>
            <a:prstDash val="solid"/>
            <a:round/>
            <a:headEnd type="none" w="med" len="med"/>
            <a:tailEnd type="none" w="med" len="med"/>
          </a:ln>
          <a:effectLst/>
        </p:spPr>
        <p:txBody>
          <a:bodyPr vert="horz" wrap="none" lIns="18000" tIns="18000" rIns="18000" bIns="18000" numCol="1" rtlCol="0" anchor="ctr" anchorCtr="0" compatLnSpc="1">
            <a:prstTxWarp prst="textNoShape">
              <a:avLst/>
            </a:prstTxWarp>
          </a:bodyPr>
          <a:lstStyle/>
          <a:p>
            <a:pPr>
              <a:spcBef>
                <a:spcPts val="0"/>
              </a:spcBef>
            </a:pPr>
            <a:r>
              <a:rPr lang="ja-JP" altLang="en-US" dirty="0">
                <a:solidFill>
                  <a:srgbClr val="FF0000"/>
                </a:solidFill>
                <a:latin typeface="Meiryo UI" panose="020B0604030504040204" pitchFamily="50" charset="-128"/>
                <a:ea typeface="Meiryo UI" panose="020B0604030504040204" pitchFamily="50" charset="-128"/>
              </a:rPr>
              <a:t>様式自由。文章や図表等を用いて</a:t>
            </a:r>
            <a:r>
              <a:rPr lang="ja-JP" altLang="en-US" dirty="0">
                <a:solidFill>
                  <a:srgbClr val="FF0000"/>
                </a:solidFill>
                <a:latin typeface="Meiryo UI" panose="020B0604030504040204" pitchFamily="50" charset="-128"/>
                <a:ea typeface="Meiryo UI" panose="020B0604030504040204" pitchFamily="50" charset="-128"/>
                <a:sym typeface="Meiryo UI" panose="020B0604030504040204" pitchFamily="50" charset="-128"/>
              </a:rPr>
              <a:t>できるだけイメージが</a:t>
            </a:r>
            <a:endParaRPr lang="en-US" altLang="ja-JP" dirty="0">
              <a:solidFill>
                <a:srgbClr val="FF0000"/>
              </a:solidFill>
              <a:latin typeface="Meiryo UI" panose="020B0604030504040204" pitchFamily="50" charset="-128"/>
              <a:ea typeface="Meiryo UI" panose="020B0604030504040204" pitchFamily="50" charset="-128"/>
              <a:sym typeface="Meiryo UI" panose="020B0604030504040204" pitchFamily="50" charset="-128"/>
            </a:endParaRPr>
          </a:p>
          <a:p>
            <a:pPr>
              <a:spcBef>
                <a:spcPts val="0"/>
              </a:spcBef>
            </a:pPr>
            <a:r>
              <a:rPr lang="ja-JP" altLang="en-US" dirty="0">
                <a:solidFill>
                  <a:srgbClr val="FF0000"/>
                </a:solidFill>
                <a:latin typeface="Meiryo UI" panose="020B0604030504040204" pitchFamily="50" charset="-128"/>
                <a:ea typeface="Meiryo UI" panose="020B0604030504040204" pitchFamily="50" charset="-128"/>
                <a:sym typeface="Meiryo UI" panose="020B0604030504040204" pitchFamily="50" charset="-128"/>
              </a:rPr>
              <a:t>わきやすい内容となるように工夫してください。</a:t>
            </a:r>
            <a:endParaRPr lang="en-US" altLang="ja-JP" dirty="0">
              <a:solidFill>
                <a:srgbClr val="FF0000"/>
              </a:solidFill>
              <a:latin typeface="Meiryo UI" panose="020B0604030504040204" pitchFamily="50" charset="-128"/>
              <a:ea typeface="Meiryo UI" panose="020B0604030504040204" pitchFamily="50" charset="-128"/>
              <a:sym typeface="Meiryo UI" panose="020B0604030504040204" pitchFamily="50" charset="-128"/>
            </a:endParaRPr>
          </a:p>
        </p:txBody>
      </p:sp>
      <p:grpSp>
        <p:nvGrpSpPr>
          <p:cNvPr id="41" name="グループ化 40">
            <a:extLst>
              <a:ext uri="{FF2B5EF4-FFF2-40B4-BE49-F238E27FC236}">
                <a16:creationId xmlns:a16="http://schemas.microsoft.com/office/drawing/2014/main" id="{9D38FE60-04F8-446B-B0FE-FC689CA10A3E}"/>
              </a:ext>
            </a:extLst>
          </p:cNvPr>
          <p:cNvGrpSpPr/>
          <p:nvPr/>
        </p:nvGrpSpPr>
        <p:grpSpPr>
          <a:xfrm>
            <a:off x="419101" y="2403953"/>
            <a:ext cx="4435856" cy="307777"/>
            <a:chOff x="1136650" y="2761183"/>
            <a:chExt cx="7632700" cy="307777"/>
          </a:xfrm>
        </p:grpSpPr>
        <p:sp>
          <p:nvSpPr>
            <p:cNvPr id="42" name="テキスト ボックス 41">
              <a:extLst>
                <a:ext uri="{FF2B5EF4-FFF2-40B4-BE49-F238E27FC236}">
                  <a16:creationId xmlns:a16="http://schemas.microsoft.com/office/drawing/2014/main" id="{C0704180-13E0-4DEF-8CE3-F59CDC59D187}"/>
                </a:ext>
              </a:extLst>
            </p:cNvPr>
            <p:cNvSpPr txBox="1">
              <a:spLocks noChangeArrowheads="1"/>
            </p:cNvSpPr>
            <p:nvPr/>
          </p:nvSpPr>
          <p:spPr bwMode="auto">
            <a:xfrm>
              <a:off x="1136650" y="2761183"/>
              <a:ext cx="7632700" cy="307777"/>
            </a:xfrm>
            <a:prstGeom prst="rect">
              <a:avLst/>
            </a:prstGeom>
            <a:noFill/>
            <a:ln w="9525">
              <a:noFill/>
              <a:miter lim="800000"/>
              <a:headEnd/>
              <a:tailEnd/>
            </a:ln>
          </p:spPr>
          <p:txBody>
            <a:bodyPr wrap="none" lIns="90000" rIns="90000" anchor="ctr" anchorCtr="0">
              <a:noAutofit/>
            </a:bodyPr>
            <a:lstStyle/>
            <a:p>
              <a:pPr algn="l"/>
              <a:r>
                <a:rPr lang="ja-JP" altLang="en-US" sz="14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事業目的・課題・ニーズ・困りごと</a:t>
              </a:r>
            </a:p>
          </p:txBody>
        </p:sp>
        <p:cxnSp>
          <p:nvCxnSpPr>
            <p:cNvPr id="43" name="直線コネクタ 42">
              <a:extLst>
                <a:ext uri="{FF2B5EF4-FFF2-40B4-BE49-F238E27FC236}">
                  <a16:creationId xmlns:a16="http://schemas.microsoft.com/office/drawing/2014/main" id="{B556A004-570D-4CDD-8488-530E64B198CA}"/>
                </a:ext>
              </a:extLst>
            </p:cNvPr>
            <p:cNvCxnSpPr/>
            <p:nvPr/>
          </p:nvCxnSpPr>
          <p:spPr>
            <a:xfrm>
              <a:off x="1136650" y="3068960"/>
              <a:ext cx="7632700"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44" name="正方形/長方形 43">
            <a:extLst>
              <a:ext uri="{FF2B5EF4-FFF2-40B4-BE49-F238E27FC236}">
                <a16:creationId xmlns:a16="http://schemas.microsoft.com/office/drawing/2014/main" id="{AC90F8A1-3C94-4DDD-8A32-36A951A6DB68}"/>
              </a:ext>
            </a:extLst>
          </p:cNvPr>
          <p:cNvSpPr/>
          <p:nvPr/>
        </p:nvSpPr>
        <p:spPr bwMode="auto">
          <a:xfrm>
            <a:off x="431799" y="3497263"/>
            <a:ext cx="4780419" cy="647700"/>
          </a:xfrm>
          <a:prstGeom prst="rect">
            <a:avLst/>
          </a:prstGeom>
          <a:solidFill>
            <a:schemeClr val="accent5"/>
          </a:solidFill>
          <a:ln w="12700" cap="flat" cmpd="sng" algn="ctr">
            <a:solidFill>
              <a:schemeClr val="accent2"/>
            </a:solidFill>
            <a:prstDash val="solid"/>
            <a:round/>
            <a:headEnd type="none" w="med" len="med"/>
            <a:tailEnd type="none" w="med" len="med"/>
          </a:ln>
          <a:effectLst/>
        </p:spPr>
        <p:txBody>
          <a:bodyPr vert="horz" wrap="square" lIns="18000" tIns="18000" rIns="18000" bIns="18000" numCol="1" rtlCol="0" anchor="ctr" anchorCtr="0" compatLnSpc="1">
            <a:prstTxWarp prst="textNoShape">
              <a:avLst/>
            </a:prstTxWarp>
          </a:bodyPr>
          <a:lstStyle/>
          <a:p>
            <a:pPr marL="171450" indent="-171450" algn="l">
              <a:spcBef>
                <a:spcPts val="0"/>
              </a:spcBef>
              <a:buFont typeface="Wingdings" panose="05000000000000000000" pitchFamily="2" charset="2"/>
              <a:buChar char="ü"/>
            </a:pPr>
            <a:r>
              <a:rPr lang="ja-JP" altLang="en-US"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○○業界においては、○○を高精度で出力できないことに課題がある。</a:t>
            </a:r>
            <a:endParaRPr kumimoji="1" lang="ja-JP" altLang="en-US" sz="1200" b="0" i="0" u="none" strike="noStrike" cap="none" normalizeH="0" baseline="0" dirty="0">
              <a:ln>
                <a:noFill/>
              </a:ln>
              <a:solidFill>
                <a:schemeClr val="accent2"/>
              </a:solidFill>
              <a:effectLst/>
              <a:latin typeface="Meiryo UI" panose="020B0604030504040204" pitchFamily="50" charset="-128"/>
              <a:ea typeface="Meiryo UI" panose="020B0604030504040204" pitchFamily="50" charset="-128"/>
              <a:sym typeface="Meiryo UI" panose="020B0604030504040204" pitchFamily="50" charset="-128"/>
            </a:endParaRPr>
          </a:p>
        </p:txBody>
      </p:sp>
      <p:sp>
        <p:nvSpPr>
          <p:cNvPr id="45" name="正方形/長方形 44">
            <a:extLst>
              <a:ext uri="{FF2B5EF4-FFF2-40B4-BE49-F238E27FC236}">
                <a16:creationId xmlns:a16="http://schemas.microsoft.com/office/drawing/2014/main" id="{E7A459C4-3B56-4559-AB36-20A624E7AF14}"/>
              </a:ext>
            </a:extLst>
          </p:cNvPr>
          <p:cNvSpPr/>
          <p:nvPr/>
        </p:nvSpPr>
        <p:spPr bwMode="auto">
          <a:xfrm>
            <a:off x="431800" y="5057297"/>
            <a:ext cx="4780419" cy="647700"/>
          </a:xfrm>
          <a:prstGeom prst="rect">
            <a:avLst/>
          </a:prstGeom>
          <a:solidFill>
            <a:schemeClr val="accent5"/>
          </a:solidFill>
          <a:ln w="12700" cap="flat" cmpd="sng" algn="ctr">
            <a:solidFill>
              <a:schemeClr val="accent2"/>
            </a:solidFill>
            <a:prstDash val="solid"/>
            <a:round/>
            <a:headEnd type="none" w="med" len="med"/>
            <a:tailEnd type="none" w="med" len="med"/>
          </a:ln>
          <a:effectLst/>
        </p:spPr>
        <p:txBody>
          <a:bodyPr vert="horz" wrap="square" lIns="18000" tIns="18000" rIns="18000" bIns="18000" numCol="1" rtlCol="0" anchor="ctr" anchorCtr="0" compatLnSpc="1">
            <a:prstTxWarp prst="textNoShape">
              <a:avLst/>
            </a:prstTxWarp>
          </a:bodyPr>
          <a:lstStyle/>
          <a:p>
            <a:pPr marL="171450" indent="-171450" algn="l">
              <a:spcBef>
                <a:spcPts val="0"/>
              </a:spcBef>
              <a:buFont typeface="Wingdings" panose="05000000000000000000" pitchFamily="2" charset="2"/>
              <a:buChar char="ü"/>
            </a:pPr>
            <a:r>
              <a:rPr lang="ja-JP" altLang="en-US"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「○○の部分をスマート保安技術で効率化できることは需要が高いと考える」　　（○○社ヒアリング結果）</a:t>
            </a:r>
            <a:endParaRPr kumimoji="1" lang="ja-JP" altLang="en-US" sz="1200" b="0" i="0" u="none" strike="noStrike" cap="none" normalizeH="0" baseline="0" dirty="0">
              <a:ln>
                <a:noFill/>
              </a:ln>
              <a:solidFill>
                <a:schemeClr val="accent2"/>
              </a:solidFill>
              <a:effectLst/>
              <a:latin typeface="Meiryo UI" panose="020B0604030504040204" pitchFamily="50" charset="-128"/>
              <a:ea typeface="Meiryo UI" panose="020B0604030504040204" pitchFamily="50" charset="-128"/>
              <a:sym typeface="Meiryo UI" panose="020B0604030504040204" pitchFamily="50" charset="-128"/>
            </a:endParaRPr>
          </a:p>
        </p:txBody>
      </p:sp>
      <p:sp>
        <p:nvSpPr>
          <p:cNvPr id="46" name="正方形/長方形 45">
            <a:extLst>
              <a:ext uri="{FF2B5EF4-FFF2-40B4-BE49-F238E27FC236}">
                <a16:creationId xmlns:a16="http://schemas.microsoft.com/office/drawing/2014/main" id="{644027CD-FF69-40E5-855D-3A5D9A116803}"/>
              </a:ext>
            </a:extLst>
          </p:cNvPr>
          <p:cNvSpPr/>
          <p:nvPr/>
        </p:nvSpPr>
        <p:spPr bwMode="auto">
          <a:xfrm>
            <a:off x="431799" y="4277280"/>
            <a:ext cx="4780421" cy="647700"/>
          </a:xfrm>
          <a:prstGeom prst="rect">
            <a:avLst/>
          </a:prstGeom>
          <a:solidFill>
            <a:schemeClr val="accent5"/>
          </a:solidFill>
          <a:ln w="12700" cap="flat" cmpd="sng" algn="ctr">
            <a:solidFill>
              <a:schemeClr val="accent2"/>
            </a:solidFill>
            <a:prstDash val="solid"/>
            <a:round/>
            <a:headEnd type="none" w="med" len="med"/>
            <a:tailEnd type="none" w="med" len="med"/>
          </a:ln>
          <a:effectLst/>
        </p:spPr>
        <p:txBody>
          <a:bodyPr vert="horz" wrap="square" lIns="18000" tIns="18000" rIns="18000" bIns="18000" numCol="1" rtlCol="0" anchor="ctr" anchorCtr="0" compatLnSpc="1">
            <a:prstTxWarp prst="textNoShape">
              <a:avLst/>
            </a:prstTxWarp>
          </a:bodyPr>
          <a:lstStyle/>
          <a:p>
            <a:pPr marL="171450" indent="-171450" algn="l">
              <a:spcBef>
                <a:spcPts val="0"/>
              </a:spcBef>
              <a:buFont typeface="Wingdings" panose="05000000000000000000" pitchFamily="2" charset="2"/>
              <a:buChar char="ü"/>
            </a:pPr>
            <a:r>
              <a:rPr lang="ja-JP" altLang="en-US"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○○に関する事故は年間○○件程度あり、</a:t>
            </a:r>
            <a:endParaRPr lang="en-US" altLang="ja-JP"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endParaRPr>
          </a:p>
          <a:p>
            <a:pPr algn="l">
              <a:spcBef>
                <a:spcPts val="0"/>
              </a:spcBef>
            </a:pPr>
            <a:r>
              <a:rPr lang="ja-JP" altLang="en-US"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　　スマート保安技術の活用による事故の未然の予防が急務課題となっている。</a:t>
            </a:r>
            <a:endParaRPr kumimoji="1" lang="ja-JP" altLang="en-US" sz="1200" b="0" i="0" u="none" strike="noStrike" cap="none" normalizeH="0" baseline="0" dirty="0">
              <a:ln>
                <a:noFill/>
              </a:ln>
              <a:solidFill>
                <a:schemeClr val="accent2"/>
              </a:solidFill>
              <a:effectLst/>
              <a:latin typeface="Meiryo UI" panose="020B0604030504040204" pitchFamily="50" charset="-128"/>
              <a:ea typeface="Meiryo UI" panose="020B0604030504040204" pitchFamily="50" charset="-128"/>
              <a:sym typeface="Meiryo UI" panose="020B0604030504040204" pitchFamily="50" charset="-128"/>
            </a:endParaRPr>
          </a:p>
        </p:txBody>
      </p:sp>
    </p:spTree>
    <p:extLst>
      <p:ext uri="{BB962C8B-B14F-4D97-AF65-F5344CB8AC3E}">
        <p14:creationId xmlns:p14="http://schemas.microsoft.com/office/powerpoint/2010/main" val="30841598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オブジェクト 2" hidden="1"/>
          <p:cNvGraphicFramePr>
            <a:graphicFrameLocks noChangeAspect="1"/>
          </p:cNvGraphicFramePr>
          <p:nvPr>
            <p:custDataLst>
              <p:tags r:id="rId1"/>
            </p:custDataLst>
            <p:extLst>
              <p:ext uri="{D42A27DB-BD31-4B8C-83A1-F6EECF244321}">
                <p14:modId xmlns:p14="http://schemas.microsoft.com/office/powerpoint/2010/main" val="278132038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4" imgW="554" imgH="551" progId="TCLayout.ActiveDocument.1">
                  <p:embed/>
                </p:oleObj>
              </mc:Choice>
              <mc:Fallback>
                <p:oleObj name="think-cell スライド" r:id="rId4" imgW="554" imgH="551" progId="TCLayout.ActiveDocument.1">
                  <p:embed/>
                  <p:pic>
                    <p:nvPicPr>
                      <p:cNvPr id="3" name="オブジェクト 2"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9219" name="Rectangle 2"/>
          <p:cNvSpPr>
            <a:spLocks noGrp="1" noChangeArrowheads="1"/>
          </p:cNvSpPr>
          <p:nvPr>
            <p:ph type="title"/>
          </p:nvPr>
        </p:nvSpPr>
        <p:spPr>
          <a:xfrm>
            <a:off x="406400" y="662087"/>
            <a:ext cx="9061450" cy="307777"/>
          </a:xfrm>
          <a:noFill/>
          <a:ln w="9525">
            <a:noFill/>
            <a:miter lim="800000"/>
            <a:headEnd/>
            <a:tailEnd/>
          </a:ln>
        </p:spPr>
        <p:txBody>
          <a:bodyPr vert="horz" wrap="square" lIns="0" tIns="0" rIns="0" bIns="0" numCol="1" anchor="ctr" anchorCtr="0" compatLnSpc="1">
            <a:prstTxWarp prst="textNoShape">
              <a:avLst/>
            </a:prstTxWarp>
            <a:spAutoFit/>
          </a:bodyPr>
          <a:lstStyle/>
          <a:p>
            <a:pPr eaLnBrk="1" hangingPunct="1"/>
            <a:r>
              <a:rPr lang="ja-JP" altLang="en-US" dirty="0">
                <a:solidFill>
                  <a:schemeClr val="tx1"/>
                </a:solidFill>
              </a:rPr>
              <a:t>１－</a:t>
            </a:r>
            <a:r>
              <a:rPr lang="en-US" altLang="ja-JP" dirty="0">
                <a:solidFill>
                  <a:schemeClr val="tx1"/>
                </a:solidFill>
              </a:rPr>
              <a:t>2</a:t>
            </a:r>
            <a:r>
              <a:rPr lang="ja-JP" altLang="en-US" dirty="0">
                <a:solidFill>
                  <a:schemeClr val="tx1"/>
                </a:solidFill>
              </a:rPr>
              <a:t>．概要とその位置づけ</a:t>
            </a:r>
            <a:endParaRPr lang="en-US" altLang="ja-JP" dirty="0">
              <a:solidFill>
                <a:schemeClr val="tx1"/>
              </a:solidFill>
            </a:endParaRPr>
          </a:p>
        </p:txBody>
      </p:sp>
      <p:sp>
        <p:nvSpPr>
          <p:cNvPr id="9220" name="Rectangle 3"/>
          <p:cNvSpPr>
            <a:spLocks noGrp="1" noChangeArrowheads="1"/>
          </p:cNvSpPr>
          <p:nvPr>
            <p:ph idx="4294967295"/>
          </p:nvPr>
        </p:nvSpPr>
        <p:spPr>
          <a:xfrm>
            <a:off x="418726" y="1285875"/>
            <a:ext cx="9064625" cy="565026"/>
          </a:xfrm>
          <a:prstGeom prst="rect">
            <a:avLst/>
          </a:prstGeom>
        </p:spPr>
        <p:txBody>
          <a:bodyPr>
            <a:spAutoFit/>
          </a:bodyPr>
          <a:lstStyle/>
          <a:p>
            <a:pPr marL="211138" indent="-211138" eaLnBrk="1" hangingPunct="1">
              <a:buClr>
                <a:srgbClr val="5A5A5A"/>
              </a:buClr>
              <a:buSzPct val="100000"/>
              <a:buFont typeface="Wingdings"/>
              <a:buChar char="n"/>
            </a:pPr>
            <a:r>
              <a:rPr lang="ja-JP" altLang="en-US" dirty="0">
                <a:solidFill>
                  <a:schemeClr val="accent2"/>
                </a:solidFill>
              </a:rPr>
              <a:t>実証を行うスマート保安技術は、○○を目的としたものである。</a:t>
            </a:r>
          </a:p>
          <a:p>
            <a:pPr marL="211138" indent="-211138" eaLnBrk="1" hangingPunct="1">
              <a:buClr>
                <a:srgbClr val="5A5A5A"/>
              </a:buClr>
              <a:buSzPct val="100000"/>
              <a:buFont typeface="Wingdings"/>
              <a:buChar char="n"/>
            </a:pPr>
            <a:r>
              <a:rPr lang="ja-JP" altLang="en-US" dirty="0">
                <a:solidFill>
                  <a:schemeClr val="accent2"/>
                </a:solidFill>
              </a:rPr>
              <a:t>保安業務の中の○○というフローにおける、○○による○○プロセスにスマート保安技術を適用して○○を図る。</a:t>
            </a:r>
            <a:endParaRPr lang="en-US" altLang="ja-JP" dirty="0">
              <a:solidFill>
                <a:schemeClr val="accent2"/>
              </a:solidFill>
            </a:endParaRPr>
          </a:p>
        </p:txBody>
      </p:sp>
      <p:sp>
        <p:nvSpPr>
          <p:cNvPr id="7" name="正方形/長方形 6"/>
          <p:cNvSpPr/>
          <p:nvPr/>
        </p:nvSpPr>
        <p:spPr bwMode="auto">
          <a:xfrm>
            <a:off x="8331199" y="101601"/>
            <a:ext cx="1152525" cy="398364"/>
          </a:xfrm>
          <a:prstGeom prst="rect">
            <a:avLst/>
          </a:prstGeom>
          <a:solidFill>
            <a:srgbClr val="C6D2DE"/>
          </a:solidFill>
          <a:ln w="12700" cap="flat" cmpd="sng" algn="ctr">
            <a:solidFill>
              <a:srgbClr val="C6D2DE"/>
            </a:solidFill>
            <a:prstDash val="solid"/>
            <a:round/>
            <a:headEnd type="none" w="med" len="med"/>
            <a:tailEnd type="none" w="med" len="med"/>
          </a:ln>
          <a:effectLst/>
        </p:spPr>
        <p:txBody>
          <a:bodyPr vert="horz" wrap="none" lIns="18000" tIns="18000" rIns="18000" bIns="18000" numCol="1" rtlCol="0" anchor="ctr" anchorCtr="0" compatLnSpc="1">
            <a:prstTxWarp prst="textNoShape">
              <a:avLst/>
            </a:prstTxWarp>
          </a:bodyPr>
          <a:lstStyle/>
          <a:p>
            <a:pPr marL="0" marR="0" indent="0" algn="ctr" defTabSz="914400" rtl="0" eaLnBrk="1" fontAlgn="base" latinLnBrk="0" hangingPunct="1">
              <a:lnSpc>
                <a:spcPct val="120000"/>
              </a:lnSpc>
              <a:spcBef>
                <a:spcPct val="50000"/>
              </a:spcBef>
              <a:spcAft>
                <a:spcPct val="0"/>
              </a:spcAft>
              <a:buClr>
                <a:schemeClr val="bg2"/>
              </a:buClr>
              <a:buSzTx/>
              <a:buFont typeface="Wingdings" pitchFamily="2" charset="2"/>
              <a:buNone/>
              <a:tabLst/>
            </a:pPr>
            <a:r>
              <a:rPr lang="en-US" altLang="ja-JP" sz="1100" dirty="0">
                <a:solidFill>
                  <a:schemeClr val="tx1"/>
                </a:solidFill>
                <a:latin typeface="Meiryo UI" panose="020B0604030504040204" pitchFamily="50" charset="-128"/>
                <a:ea typeface="Meiryo UI" panose="020B0604030504040204" pitchFamily="50" charset="-128"/>
                <a:sym typeface="Meiryo UI" panose="020B0604030504040204" pitchFamily="50" charset="-128"/>
              </a:rPr>
              <a:t>1~2</a:t>
            </a:r>
            <a:r>
              <a:rPr lang="ja-JP" altLang="en-US" sz="1100" dirty="0">
                <a:solidFill>
                  <a:schemeClr val="tx1"/>
                </a:solidFill>
                <a:latin typeface="Meiryo UI" panose="020B0604030504040204" pitchFamily="50" charset="-128"/>
                <a:ea typeface="Meiryo UI" panose="020B0604030504040204" pitchFamily="50" charset="-128"/>
                <a:sym typeface="Meiryo UI" panose="020B0604030504040204" pitchFamily="50" charset="-128"/>
              </a:rPr>
              <a:t>ページ程度</a:t>
            </a:r>
            <a:endParaRPr kumimoji="1" lang="en-US" altLang="ja-JP" sz="11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sym typeface="Meiryo UI" panose="020B0604030504040204" pitchFamily="50" charset="-128"/>
            </a:endParaRPr>
          </a:p>
        </p:txBody>
      </p:sp>
      <p:grpSp>
        <p:nvGrpSpPr>
          <p:cNvPr id="12" name="グループ化 5"/>
          <p:cNvGrpSpPr/>
          <p:nvPr/>
        </p:nvGrpSpPr>
        <p:grpSpPr>
          <a:xfrm>
            <a:off x="415925" y="2403953"/>
            <a:ext cx="9021866" cy="307777"/>
            <a:chOff x="1136650" y="2761183"/>
            <a:chExt cx="7632700" cy="307777"/>
          </a:xfrm>
        </p:grpSpPr>
        <p:sp>
          <p:nvSpPr>
            <p:cNvPr id="13" name="テキスト ボックス 12"/>
            <p:cNvSpPr txBox="1">
              <a:spLocks noChangeArrowheads="1"/>
            </p:cNvSpPr>
            <p:nvPr/>
          </p:nvSpPr>
          <p:spPr bwMode="auto">
            <a:xfrm>
              <a:off x="1136650" y="2761183"/>
              <a:ext cx="7632700" cy="307777"/>
            </a:xfrm>
            <a:prstGeom prst="rect">
              <a:avLst/>
            </a:prstGeom>
            <a:noFill/>
            <a:ln w="9525">
              <a:noFill/>
              <a:miter lim="800000"/>
              <a:headEnd/>
              <a:tailEnd/>
            </a:ln>
          </p:spPr>
          <p:txBody>
            <a:bodyPr wrap="none" lIns="90000" rIns="90000" anchor="ctr" anchorCtr="0">
              <a:noAutofit/>
            </a:bodyPr>
            <a:lstStyle/>
            <a:p>
              <a:pPr algn="l"/>
              <a:r>
                <a:rPr lang="ja-JP" altLang="en-US" sz="14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全体工程とスマート保安技術適用範囲</a:t>
              </a:r>
              <a:endParaRPr lang="en-US" altLang="ja-JP" sz="14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endParaRPr>
            </a:p>
          </p:txBody>
        </p:sp>
        <p:cxnSp>
          <p:nvCxnSpPr>
            <p:cNvPr id="14" name="直線コネクタ 13"/>
            <p:cNvCxnSpPr/>
            <p:nvPr/>
          </p:nvCxnSpPr>
          <p:spPr>
            <a:xfrm>
              <a:off x="1136650" y="3068960"/>
              <a:ext cx="7632700"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8" name="グループ化 7"/>
          <p:cNvGrpSpPr/>
          <p:nvPr/>
        </p:nvGrpSpPr>
        <p:grpSpPr>
          <a:xfrm>
            <a:off x="426727" y="3312743"/>
            <a:ext cx="1650843" cy="2760658"/>
            <a:chOff x="426727" y="3141663"/>
            <a:chExt cx="1650843" cy="2931738"/>
          </a:xfrm>
          <a:solidFill>
            <a:schemeClr val="accent5"/>
          </a:solidFill>
        </p:grpSpPr>
        <p:sp>
          <p:nvSpPr>
            <p:cNvPr id="15" name="フローチャート: 他ページ結合子 14"/>
            <p:cNvSpPr/>
            <p:nvPr/>
          </p:nvSpPr>
          <p:spPr bwMode="auto">
            <a:xfrm>
              <a:off x="426727" y="3141663"/>
              <a:ext cx="1650843" cy="647700"/>
            </a:xfrm>
            <a:prstGeom prst="flowChartOffpageConnector">
              <a:avLst/>
            </a:prstGeom>
            <a:grpFill/>
            <a:ln w="12700" cap="flat" cmpd="sng" algn="ctr">
              <a:solidFill>
                <a:schemeClr val="accent2"/>
              </a:solidFill>
              <a:prstDash val="solid"/>
              <a:round/>
              <a:headEnd type="none" w="med" len="med"/>
              <a:tailEnd type="none" w="med" len="med"/>
            </a:ln>
            <a:effectLst/>
          </p:spPr>
          <p:txBody>
            <a:bodyPr vert="horz" wrap="square" lIns="18000" tIns="18000" rIns="18000" bIns="18000" numCol="1" rtlCol="0" anchor="ctr" anchorCtr="0" compatLnSpc="1">
              <a:prstTxWarp prst="textNoShape">
                <a:avLst/>
              </a:prstTxWarp>
            </a:bodyPr>
            <a:lstStyle/>
            <a:p>
              <a:pPr marL="0" marR="0" indent="0" algn="ctr" defTabSz="914400" rtl="0" eaLnBrk="1" fontAlgn="base" latinLnBrk="0" hangingPunct="1">
                <a:lnSpc>
                  <a:spcPct val="120000"/>
                </a:lnSpc>
                <a:spcBef>
                  <a:spcPct val="50000"/>
                </a:spcBef>
                <a:spcAft>
                  <a:spcPct val="0"/>
                </a:spcAft>
                <a:buClr>
                  <a:schemeClr val="bg2"/>
                </a:buClr>
                <a:buSzTx/>
                <a:buFont typeface="Wingdings" pitchFamily="2" charset="2"/>
                <a:buNone/>
                <a:tabLst/>
              </a:pPr>
              <a:r>
                <a:rPr kumimoji="1" lang="ja-JP" altLang="en-US" sz="1400" b="0" i="0" u="none" strike="noStrike" cap="none" normalizeH="0" baseline="0" dirty="0">
                  <a:ln>
                    <a:noFill/>
                  </a:ln>
                  <a:solidFill>
                    <a:schemeClr val="accent2"/>
                  </a:solidFill>
                  <a:effectLst/>
                  <a:latin typeface="Meiryo UI" panose="020B0604030504040204" pitchFamily="50" charset="-128"/>
                  <a:ea typeface="Meiryo UI" panose="020B0604030504040204" pitchFamily="50" charset="-128"/>
                </a:rPr>
                <a:t>フロー①「○○」</a:t>
              </a:r>
            </a:p>
          </p:txBody>
        </p:sp>
        <p:sp>
          <p:nvSpPr>
            <p:cNvPr id="29" name="フローチャート: 他ページ結合子 28"/>
            <p:cNvSpPr/>
            <p:nvPr/>
          </p:nvSpPr>
          <p:spPr bwMode="auto">
            <a:xfrm>
              <a:off x="426727" y="3895445"/>
              <a:ext cx="1650843" cy="647700"/>
            </a:xfrm>
            <a:prstGeom prst="flowChartOffpageConnector">
              <a:avLst/>
            </a:prstGeom>
            <a:grpFill/>
            <a:ln w="12700" cap="flat" cmpd="sng" algn="ctr">
              <a:solidFill>
                <a:schemeClr val="accent2"/>
              </a:solidFill>
              <a:prstDash val="solid"/>
              <a:round/>
              <a:headEnd type="none" w="med" len="med"/>
              <a:tailEnd type="none" w="med" len="med"/>
            </a:ln>
            <a:effectLst/>
          </p:spPr>
          <p:txBody>
            <a:bodyPr vert="horz" wrap="square" lIns="18000" tIns="18000" rIns="18000" bIns="18000" numCol="1" rtlCol="0" anchor="ctr" anchorCtr="0" compatLnSpc="1">
              <a:prstTxWarp prst="textNoShape">
                <a:avLst/>
              </a:prstTxWarp>
            </a:bodyPr>
            <a:lstStyle/>
            <a:p>
              <a:r>
                <a:rPr kumimoji="1" lang="ja-JP" altLang="en-US" sz="1400" b="0" i="0" u="none" strike="noStrike" cap="none" normalizeH="0" baseline="0" dirty="0">
                  <a:ln>
                    <a:noFill/>
                  </a:ln>
                  <a:solidFill>
                    <a:schemeClr val="accent2"/>
                  </a:solidFill>
                  <a:effectLst/>
                  <a:latin typeface="Meiryo UI" panose="020B0604030504040204" pitchFamily="50" charset="-128"/>
                  <a:ea typeface="Meiryo UI" panose="020B0604030504040204" pitchFamily="50" charset="-128"/>
                </a:rPr>
                <a:t>フロー</a:t>
              </a:r>
              <a:r>
                <a:rPr lang="ja-JP" altLang="en-US" sz="1400" dirty="0">
                  <a:solidFill>
                    <a:schemeClr val="accent2"/>
                  </a:solidFill>
                  <a:latin typeface="Meiryo UI" panose="020B0604030504040204" pitchFamily="50" charset="-128"/>
                  <a:ea typeface="Meiryo UI" panose="020B0604030504040204" pitchFamily="50" charset="-128"/>
                </a:rPr>
                <a:t>② 「○○」</a:t>
              </a:r>
              <a:endParaRPr kumimoji="1" lang="ja-JP" altLang="en-US" sz="1400" b="0" i="0" u="none" strike="noStrike" cap="none" normalizeH="0" baseline="0" dirty="0">
                <a:ln>
                  <a:noFill/>
                </a:ln>
                <a:solidFill>
                  <a:schemeClr val="accent2"/>
                </a:solidFill>
                <a:effectLst/>
                <a:latin typeface="Meiryo UI" panose="020B0604030504040204" pitchFamily="50" charset="-128"/>
                <a:ea typeface="Meiryo UI" panose="020B0604030504040204" pitchFamily="50" charset="-128"/>
              </a:endParaRPr>
            </a:p>
          </p:txBody>
        </p:sp>
        <p:sp>
          <p:nvSpPr>
            <p:cNvPr id="30" name="フローチャート: 他ページ結合子 29"/>
            <p:cNvSpPr/>
            <p:nvPr/>
          </p:nvSpPr>
          <p:spPr bwMode="auto">
            <a:xfrm>
              <a:off x="426727" y="4671919"/>
              <a:ext cx="1650843" cy="647700"/>
            </a:xfrm>
            <a:prstGeom prst="flowChartOffpageConnector">
              <a:avLst/>
            </a:prstGeom>
            <a:solidFill>
              <a:schemeClr val="accent2"/>
            </a:solidFill>
            <a:ln w="12700" cap="flat" cmpd="sng" algn="ctr">
              <a:solidFill>
                <a:schemeClr val="tx2"/>
              </a:solidFill>
              <a:prstDash val="solid"/>
              <a:round/>
              <a:headEnd type="none" w="med" len="med"/>
              <a:tailEnd type="none" w="med" len="med"/>
            </a:ln>
            <a:effectLst/>
          </p:spPr>
          <p:txBody>
            <a:bodyPr vert="horz" wrap="square" lIns="18000" tIns="18000" rIns="18000" bIns="18000" numCol="1" rtlCol="0" anchor="ctr" anchorCtr="0" compatLnSpc="1">
              <a:prstTxWarp prst="textNoShape">
                <a:avLst/>
              </a:prstTxWarp>
            </a:bodyPr>
            <a:lstStyle/>
            <a:p>
              <a:r>
                <a:rPr kumimoji="1" lang="ja-JP" altLang="en-US" sz="1400" b="0" i="0" u="none" strike="noStrike" cap="none" normalizeH="0" baseline="0" dirty="0">
                  <a:ln>
                    <a:noFill/>
                  </a:ln>
                  <a:solidFill>
                    <a:schemeClr val="bg1"/>
                  </a:solidFill>
                  <a:effectLst/>
                  <a:latin typeface="Meiryo UI" panose="020B0604030504040204" pitchFamily="50" charset="-128"/>
                  <a:ea typeface="Meiryo UI" panose="020B0604030504040204" pitchFamily="50" charset="-128"/>
                </a:rPr>
                <a:t>フロー</a:t>
              </a:r>
              <a:r>
                <a:rPr lang="ja-JP" altLang="en-US" sz="1400" dirty="0">
                  <a:solidFill>
                    <a:schemeClr val="bg1"/>
                  </a:solidFill>
                  <a:latin typeface="Meiryo UI" panose="020B0604030504040204" pitchFamily="50" charset="-128"/>
                  <a:ea typeface="Meiryo UI" panose="020B0604030504040204" pitchFamily="50" charset="-128"/>
                </a:rPr>
                <a:t>③「○○」</a:t>
              </a:r>
              <a:endParaRPr kumimoji="1" lang="en-US" altLang="ja-JP" sz="1400" b="0" i="0" u="none" strike="noStrike" cap="none" normalizeH="0" baseline="0" dirty="0">
                <a:ln>
                  <a:noFill/>
                </a:ln>
                <a:solidFill>
                  <a:schemeClr val="bg1"/>
                </a:solidFill>
                <a:effectLst/>
                <a:latin typeface="Meiryo UI" panose="020B0604030504040204" pitchFamily="50" charset="-128"/>
                <a:ea typeface="Meiryo UI" panose="020B0604030504040204" pitchFamily="50" charset="-128"/>
              </a:endParaRPr>
            </a:p>
          </p:txBody>
        </p:sp>
        <p:sp>
          <p:nvSpPr>
            <p:cNvPr id="31" name="フローチャート: 他ページ結合子 30"/>
            <p:cNvSpPr/>
            <p:nvPr/>
          </p:nvSpPr>
          <p:spPr bwMode="auto">
            <a:xfrm>
              <a:off x="426727" y="5425701"/>
              <a:ext cx="1650843" cy="647700"/>
            </a:xfrm>
            <a:prstGeom prst="flowChartOffpageConnector">
              <a:avLst/>
            </a:prstGeom>
            <a:grpFill/>
            <a:ln w="12700" cap="flat" cmpd="sng" algn="ctr">
              <a:solidFill>
                <a:schemeClr val="accent2"/>
              </a:solidFill>
              <a:prstDash val="solid"/>
              <a:round/>
              <a:headEnd type="none" w="med" len="med"/>
              <a:tailEnd type="none" w="med" len="med"/>
            </a:ln>
            <a:effectLst/>
          </p:spPr>
          <p:txBody>
            <a:bodyPr vert="horz" wrap="square" lIns="18000" tIns="18000" rIns="18000" bIns="18000" numCol="1" rtlCol="0" anchor="ctr" anchorCtr="0" compatLnSpc="1">
              <a:prstTxWarp prst="textNoShape">
                <a:avLst/>
              </a:prstTxWarp>
            </a:bodyPr>
            <a:lstStyle/>
            <a:p>
              <a:r>
                <a:rPr lang="ja-JP" altLang="en-US" sz="1400" dirty="0">
                  <a:solidFill>
                    <a:schemeClr val="accent2"/>
                  </a:solidFill>
                  <a:latin typeface="Meiryo UI" panose="020B0604030504040204" pitchFamily="50" charset="-128"/>
                  <a:ea typeface="Meiryo UI" panose="020B0604030504040204" pitchFamily="50" charset="-128"/>
                </a:rPr>
                <a:t>フロー④ 「○○」</a:t>
              </a:r>
              <a:endParaRPr kumimoji="1" lang="ja-JP" altLang="en-US" sz="1400" b="0" i="0" u="none" strike="noStrike" cap="none" normalizeH="0" baseline="0" dirty="0">
                <a:ln>
                  <a:noFill/>
                </a:ln>
                <a:solidFill>
                  <a:schemeClr val="accent2"/>
                </a:solidFill>
                <a:effectLst/>
                <a:latin typeface="Meiryo UI" panose="020B0604030504040204" pitchFamily="50" charset="-128"/>
                <a:ea typeface="Meiryo UI" panose="020B0604030504040204" pitchFamily="50" charset="-128"/>
              </a:endParaRPr>
            </a:p>
          </p:txBody>
        </p:sp>
      </p:grpSp>
      <p:sp>
        <p:nvSpPr>
          <p:cNvPr id="32" name="正方形/長方形 31"/>
          <p:cNvSpPr/>
          <p:nvPr/>
        </p:nvSpPr>
        <p:spPr bwMode="auto">
          <a:xfrm>
            <a:off x="2576513" y="3312743"/>
            <a:ext cx="6861278" cy="2816594"/>
          </a:xfrm>
          <a:prstGeom prst="rect">
            <a:avLst/>
          </a:prstGeom>
          <a:solidFill>
            <a:schemeClr val="accent5"/>
          </a:solidFill>
          <a:ln w="12700" cap="flat" cmpd="sng" algn="ctr">
            <a:solidFill>
              <a:schemeClr val="accent2"/>
            </a:solidFill>
            <a:prstDash val="solid"/>
            <a:round/>
            <a:headEnd type="none" w="med" len="med"/>
            <a:tailEnd type="none" w="med" len="med"/>
          </a:ln>
          <a:effectLst/>
        </p:spPr>
        <p:txBody>
          <a:bodyPr vert="horz" wrap="square" lIns="18000" tIns="18000" rIns="18000" bIns="18000" numCol="1" rtlCol="0" anchor="ctr" anchorCtr="0" compatLnSpc="1">
            <a:prstTxWarp prst="textNoShape">
              <a:avLst/>
            </a:prstTxWarp>
          </a:bodyPr>
          <a:lstStyle/>
          <a:p>
            <a:pPr marL="628650" lvl="1" indent="-171450" algn="l">
              <a:buFont typeface="Wingdings" panose="05000000000000000000" pitchFamily="2" charset="2"/>
              <a:buChar char="ü"/>
            </a:pPr>
            <a:r>
              <a:rPr lang="ja-JP" altLang="en-US" sz="14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フロー③は、全工程の中で○○という役割を担っている。</a:t>
            </a:r>
            <a:endParaRPr lang="en-US" altLang="ja-JP" sz="14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endParaRPr>
          </a:p>
          <a:p>
            <a:pPr marL="628650" lvl="1" indent="-171450" algn="l">
              <a:buFont typeface="Wingdings" panose="05000000000000000000" pitchFamily="2" charset="2"/>
              <a:buChar char="ü"/>
            </a:pPr>
            <a:r>
              <a:rPr lang="ja-JP" altLang="en-US" sz="14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○○というデータをインプット・学習させることにより、○○ができる</a:t>
            </a:r>
            <a:r>
              <a:rPr lang="en-US" altLang="ja-JP" sz="14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AI</a:t>
            </a:r>
            <a:r>
              <a:rPr lang="ja-JP" altLang="en-US" sz="14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を構築する。</a:t>
            </a:r>
          </a:p>
        </p:txBody>
      </p:sp>
      <p:grpSp>
        <p:nvGrpSpPr>
          <p:cNvPr id="43" name="グループ化 5"/>
          <p:cNvGrpSpPr/>
          <p:nvPr/>
        </p:nvGrpSpPr>
        <p:grpSpPr>
          <a:xfrm>
            <a:off x="422109" y="2769713"/>
            <a:ext cx="1659433" cy="307777"/>
            <a:chOff x="1136650" y="2761183"/>
            <a:chExt cx="7632700" cy="307777"/>
          </a:xfrm>
        </p:grpSpPr>
        <p:sp>
          <p:nvSpPr>
            <p:cNvPr id="44" name="テキスト ボックス 43"/>
            <p:cNvSpPr txBox="1">
              <a:spLocks noChangeArrowheads="1"/>
            </p:cNvSpPr>
            <p:nvPr/>
          </p:nvSpPr>
          <p:spPr bwMode="auto">
            <a:xfrm>
              <a:off x="1136650" y="2761183"/>
              <a:ext cx="7632700" cy="307777"/>
            </a:xfrm>
            <a:prstGeom prst="rect">
              <a:avLst/>
            </a:prstGeom>
            <a:noFill/>
            <a:ln w="9525">
              <a:noFill/>
              <a:miter lim="800000"/>
              <a:headEnd/>
              <a:tailEnd/>
            </a:ln>
          </p:spPr>
          <p:txBody>
            <a:bodyPr wrap="none" lIns="90000" rIns="90000" anchor="ctr" anchorCtr="0">
              <a:noAutofit/>
            </a:bodyPr>
            <a:lstStyle/>
            <a:p>
              <a:pPr algn="l"/>
              <a:r>
                <a:rPr lang="ja-JP" altLang="en-US" sz="14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全体工程</a:t>
              </a:r>
            </a:p>
          </p:txBody>
        </p:sp>
        <p:cxnSp>
          <p:nvCxnSpPr>
            <p:cNvPr id="45" name="直線コネクタ 44"/>
            <p:cNvCxnSpPr/>
            <p:nvPr/>
          </p:nvCxnSpPr>
          <p:spPr>
            <a:xfrm>
              <a:off x="1136650" y="3068960"/>
              <a:ext cx="7632700"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46" name="グループ化 5"/>
          <p:cNvGrpSpPr/>
          <p:nvPr/>
        </p:nvGrpSpPr>
        <p:grpSpPr>
          <a:xfrm>
            <a:off x="2576513" y="2764325"/>
            <a:ext cx="6861277" cy="307777"/>
            <a:chOff x="1136650" y="2761183"/>
            <a:chExt cx="7632700" cy="307777"/>
          </a:xfrm>
        </p:grpSpPr>
        <p:sp>
          <p:nvSpPr>
            <p:cNvPr id="47" name="テキスト ボックス 46"/>
            <p:cNvSpPr txBox="1">
              <a:spLocks noChangeArrowheads="1"/>
            </p:cNvSpPr>
            <p:nvPr/>
          </p:nvSpPr>
          <p:spPr bwMode="auto">
            <a:xfrm>
              <a:off x="1136650" y="2761183"/>
              <a:ext cx="7632700" cy="307777"/>
            </a:xfrm>
            <a:prstGeom prst="rect">
              <a:avLst/>
            </a:prstGeom>
            <a:noFill/>
            <a:ln w="9525">
              <a:noFill/>
              <a:miter lim="800000"/>
              <a:headEnd/>
              <a:tailEnd/>
            </a:ln>
          </p:spPr>
          <p:txBody>
            <a:bodyPr wrap="none" lIns="90000" rIns="90000" anchor="ctr" anchorCtr="0">
              <a:noAutofit/>
            </a:bodyPr>
            <a:lstStyle/>
            <a:p>
              <a:pPr algn="l"/>
              <a:r>
                <a:rPr lang="ja-JP" altLang="en-US" sz="14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実証するスマート保安技術の適用範囲と役割</a:t>
              </a:r>
            </a:p>
          </p:txBody>
        </p:sp>
        <p:cxnSp>
          <p:nvCxnSpPr>
            <p:cNvPr id="48" name="直線コネクタ 47"/>
            <p:cNvCxnSpPr/>
            <p:nvPr/>
          </p:nvCxnSpPr>
          <p:spPr>
            <a:xfrm>
              <a:off x="1136650" y="3068960"/>
              <a:ext cx="7632700"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cxnSp>
        <p:nvCxnSpPr>
          <p:cNvPr id="4" name="直線コネクタ 3"/>
          <p:cNvCxnSpPr/>
          <p:nvPr/>
        </p:nvCxnSpPr>
        <p:spPr bwMode="auto">
          <a:xfrm flipV="1">
            <a:off x="2081542" y="3312744"/>
            <a:ext cx="494971" cy="1440957"/>
          </a:xfrm>
          <a:prstGeom prst="line">
            <a:avLst/>
          </a:prstGeom>
          <a:solidFill>
            <a:schemeClr val="accent1"/>
          </a:solidFill>
          <a:ln w="12700" cap="flat" cmpd="sng" algn="ctr">
            <a:solidFill>
              <a:schemeClr val="bg2"/>
            </a:solidFill>
            <a:prstDash val="dash"/>
            <a:round/>
            <a:headEnd type="none" w="med" len="med"/>
            <a:tailEnd type="none" w="med" len="med"/>
          </a:ln>
          <a:effectLst/>
        </p:spPr>
      </p:cxnSp>
      <p:cxnSp>
        <p:nvCxnSpPr>
          <p:cNvPr id="26" name="直線コネクタ 25"/>
          <p:cNvCxnSpPr/>
          <p:nvPr/>
        </p:nvCxnSpPr>
        <p:spPr bwMode="auto">
          <a:xfrm>
            <a:off x="2081542" y="5242560"/>
            <a:ext cx="494971" cy="886778"/>
          </a:xfrm>
          <a:prstGeom prst="line">
            <a:avLst/>
          </a:prstGeom>
          <a:solidFill>
            <a:schemeClr val="accent1"/>
          </a:solidFill>
          <a:ln w="12700" cap="flat" cmpd="sng" algn="ctr">
            <a:solidFill>
              <a:schemeClr val="bg2"/>
            </a:solidFill>
            <a:prstDash val="dash"/>
            <a:round/>
            <a:headEnd type="none" w="med" len="med"/>
            <a:tailEnd type="none" w="med" len="med"/>
          </a:ln>
          <a:effectLst/>
        </p:spPr>
      </p:cxnSp>
      <p:sp>
        <p:nvSpPr>
          <p:cNvPr id="24" name="四角形吹き出し 9">
            <a:extLst>
              <a:ext uri="{FF2B5EF4-FFF2-40B4-BE49-F238E27FC236}">
                <a16:creationId xmlns:a16="http://schemas.microsoft.com/office/drawing/2014/main" id="{84F3A46E-784B-4E1F-836C-7E4268D4FD4C}"/>
              </a:ext>
            </a:extLst>
          </p:cNvPr>
          <p:cNvSpPr/>
          <p:nvPr/>
        </p:nvSpPr>
        <p:spPr bwMode="auto">
          <a:xfrm>
            <a:off x="3721366" y="2038194"/>
            <a:ext cx="3323172" cy="432896"/>
          </a:xfrm>
          <a:prstGeom prst="wedgeRectCallout">
            <a:avLst>
              <a:gd name="adj1" fmla="val -25754"/>
              <a:gd name="adj2" fmla="val -72910"/>
            </a:avLst>
          </a:prstGeom>
          <a:solidFill>
            <a:schemeClr val="bg1"/>
          </a:solidFill>
          <a:ln w="12700" cap="flat" cmpd="sng" algn="ctr">
            <a:solidFill>
              <a:srgbClr val="FF0000"/>
            </a:solidFill>
            <a:prstDash val="solid"/>
            <a:round/>
            <a:headEnd type="none" w="med" len="med"/>
            <a:tailEnd type="none" w="med" len="med"/>
          </a:ln>
          <a:effectLst/>
        </p:spPr>
        <p:txBody>
          <a:bodyPr vert="horz" wrap="none" lIns="18000" tIns="18000" rIns="18000" bIns="18000" numCol="1" rtlCol="0" anchor="ctr" anchorCtr="0" compatLnSpc="1">
            <a:prstTxWarp prst="textNoShape">
              <a:avLst/>
            </a:prstTxWarp>
          </a:bodyPr>
          <a:lstStyle/>
          <a:p>
            <a:pPr>
              <a:spcBef>
                <a:spcPts val="0"/>
              </a:spcBef>
            </a:pPr>
            <a:r>
              <a:rPr lang="ja-JP" altLang="en-US" dirty="0">
                <a:solidFill>
                  <a:srgbClr val="FF0000"/>
                </a:solidFill>
                <a:latin typeface="Meiryo UI" panose="020B0604030504040204" pitchFamily="50" charset="-128"/>
                <a:ea typeface="Meiryo UI" panose="020B0604030504040204" pitchFamily="50" charset="-128"/>
              </a:rPr>
              <a:t>様式自由。文章や図表等を用いて</a:t>
            </a:r>
            <a:r>
              <a:rPr lang="ja-JP" altLang="en-US" dirty="0">
                <a:solidFill>
                  <a:srgbClr val="FF0000"/>
                </a:solidFill>
                <a:latin typeface="Meiryo UI" panose="020B0604030504040204" pitchFamily="50" charset="-128"/>
                <a:ea typeface="Meiryo UI" panose="020B0604030504040204" pitchFamily="50" charset="-128"/>
                <a:sym typeface="Meiryo UI" panose="020B0604030504040204" pitchFamily="50" charset="-128"/>
              </a:rPr>
              <a:t>できるだけイメージが</a:t>
            </a:r>
            <a:endParaRPr lang="en-US" altLang="ja-JP" dirty="0">
              <a:solidFill>
                <a:srgbClr val="FF0000"/>
              </a:solidFill>
              <a:latin typeface="Meiryo UI" panose="020B0604030504040204" pitchFamily="50" charset="-128"/>
              <a:ea typeface="Meiryo UI" panose="020B0604030504040204" pitchFamily="50" charset="-128"/>
              <a:sym typeface="Meiryo UI" panose="020B0604030504040204" pitchFamily="50" charset="-128"/>
            </a:endParaRPr>
          </a:p>
          <a:p>
            <a:pPr>
              <a:spcBef>
                <a:spcPts val="0"/>
              </a:spcBef>
            </a:pPr>
            <a:r>
              <a:rPr lang="ja-JP" altLang="en-US" dirty="0">
                <a:solidFill>
                  <a:srgbClr val="FF0000"/>
                </a:solidFill>
                <a:latin typeface="Meiryo UI" panose="020B0604030504040204" pitchFamily="50" charset="-128"/>
                <a:ea typeface="Meiryo UI" panose="020B0604030504040204" pitchFamily="50" charset="-128"/>
                <a:sym typeface="Meiryo UI" panose="020B0604030504040204" pitchFamily="50" charset="-128"/>
              </a:rPr>
              <a:t>わきやすい内容となるように工夫してください。</a:t>
            </a:r>
            <a:endParaRPr lang="en-US" altLang="ja-JP" dirty="0">
              <a:solidFill>
                <a:srgbClr val="FF0000"/>
              </a:solidFill>
              <a:latin typeface="Meiryo UI" panose="020B0604030504040204" pitchFamily="50" charset="-128"/>
              <a:ea typeface="Meiryo UI" panose="020B0604030504040204" pitchFamily="50" charset="-128"/>
              <a:sym typeface="Meiryo UI" panose="020B0604030504040204" pitchFamily="50" charset="-128"/>
            </a:endParaRPr>
          </a:p>
        </p:txBody>
      </p:sp>
      <p:sp>
        <p:nvSpPr>
          <p:cNvPr id="25" name="四角形吹き出し 9">
            <a:extLst>
              <a:ext uri="{FF2B5EF4-FFF2-40B4-BE49-F238E27FC236}">
                <a16:creationId xmlns:a16="http://schemas.microsoft.com/office/drawing/2014/main" id="{56F1DC22-40DB-4AD3-B9C1-EE2430B2B375}"/>
              </a:ext>
            </a:extLst>
          </p:cNvPr>
          <p:cNvSpPr/>
          <p:nvPr/>
        </p:nvSpPr>
        <p:spPr bwMode="auto">
          <a:xfrm>
            <a:off x="3781958" y="5866790"/>
            <a:ext cx="4747565" cy="503187"/>
          </a:xfrm>
          <a:prstGeom prst="wedgeRectCallout">
            <a:avLst>
              <a:gd name="adj1" fmla="val -25754"/>
              <a:gd name="adj2" fmla="val -72910"/>
            </a:avLst>
          </a:prstGeom>
          <a:solidFill>
            <a:schemeClr val="bg1"/>
          </a:solidFill>
          <a:ln w="12700" cap="flat" cmpd="sng" algn="ctr">
            <a:solidFill>
              <a:srgbClr val="FF0000"/>
            </a:solidFill>
            <a:prstDash val="solid"/>
            <a:round/>
            <a:headEnd type="none" w="med" len="med"/>
            <a:tailEnd type="none" w="med" len="med"/>
          </a:ln>
          <a:effectLst/>
        </p:spPr>
        <p:txBody>
          <a:bodyPr vert="horz" wrap="none" lIns="18000" tIns="18000" rIns="18000" bIns="18000" numCol="1" rtlCol="0" anchor="ctr" anchorCtr="0" compatLnSpc="1">
            <a:prstTxWarp prst="textNoShape">
              <a:avLst/>
            </a:prstTxWarp>
          </a:bodyPr>
          <a:lstStyle/>
          <a:p>
            <a:pPr>
              <a:spcBef>
                <a:spcPts val="0"/>
              </a:spcBef>
            </a:pPr>
            <a:r>
              <a:rPr lang="ja-JP" altLang="en-US" dirty="0">
                <a:solidFill>
                  <a:srgbClr val="FF0000"/>
                </a:solidFill>
                <a:latin typeface="Meiryo UI" panose="020B0604030504040204" pitchFamily="50" charset="-128"/>
                <a:ea typeface="Meiryo UI" panose="020B0604030504040204" pitchFamily="50" charset="-128"/>
                <a:sym typeface="Meiryo UI" panose="020B0604030504040204" pitchFamily="50" charset="-128"/>
              </a:rPr>
              <a:t>左に示した保安業務の全体工程のうち</a:t>
            </a:r>
            <a:r>
              <a:rPr lang="en-US" altLang="ja-JP" dirty="0">
                <a:solidFill>
                  <a:srgbClr val="FF0000"/>
                </a:solidFill>
                <a:latin typeface="Meiryo UI" panose="020B0604030504040204" pitchFamily="50" charset="-128"/>
                <a:ea typeface="Meiryo UI" panose="020B0604030504040204" pitchFamily="50" charset="-128"/>
                <a:sym typeface="Meiryo UI" panose="020B0604030504040204" pitchFamily="50" charset="-128"/>
              </a:rPr>
              <a:t>AI</a:t>
            </a:r>
            <a:r>
              <a:rPr lang="ja-JP" altLang="en-US" dirty="0">
                <a:solidFill>
                  <a:srgbClr val="FF0000"/>
                </a:solidFill>
                <a:latin typeface="Meiryo UI" panose="020B0604030504040204" pitchFamily="50" charset="-128"/>
                <a:ea typeface="Meiryo UI" panose="020B0604030504040204" pitchFamily="50" charset="-128"/>
                <a:sym typeface="Meiryo UI" panose="020B0604030504040204" pitchFamily="50" charset="-128"/>
              </a:rPr>
              <a:t>を適用する部分（例ではフロー③）の</a:t>
            </a:r>
            <a:endParaRPr lang="en-US" altLang="ja-JP" dirty="0">
              <a:solidFill>
                <a:srgbClr val="FF0000"/>
              </a:solidFill>
              <a:latin typeface="Meiryo UI" panose="020B0604030504040204" pitchFamily="50" charset="-128"/>
              <a:ea typeface="Meiryo UI" panose="020B0604030504040204" pitchFamily="50" charset="-128"/>
              <a:sym typeface="Meiryo UI" panose="020B0604030504040204" pitchFamily="50" charset="-128"/>
            </a:endParaRPr>
          </a:p>
          <a:p>
            <a:pPr>
              <a:spcBef>
                <a:spcPts val="0"/>
              </a:spcBef>
            </a:pPr>
            <a:r>
              <a:rPr lang="ja-JP" altLang="en-US" dirty="0">
                <a:solidFill>
                  <a:srgbClr val="FF0000"/>
                </a:solidFill>
                <a:latin typeface="Meiryo UI" panose="020B0604030504040204" pitchFamily="50" charset="-128"/>
                <a:ea typeface="Meiryo UI" panose="020B0604030504040204" pitchFamily="50" charset="-128"/>
                <a:sym typeface="Meiryo UI" panose="020B0604030504040204" pitchFamily="50" charset="-128"/>
              </a:rPr>
              <a:t>概要と開発するスマート保安技術の機能等を記載ください。</a:t>
            </a:r>
            <a:endParaRPr lang="en-US" altLang="ja-JP" dirty="0">
              <a:solidFill>
                <a:srgbClr val="FF0000"/>
              </a:solidFill>
              <a:latin typeface="Meiryo UI" panose="020B0604030504040204" pitchFamily="50" charset="-128"/>
              <a:ea typeface="Meiryo UI" panose="020B0604030504040204" pitchFamily="50" charset="-128"/>
              <a:sym typeface="Meiryo UI" panose="020B0604030504040204" pitchFamily="50" charset="-128"/>
            </a:endParaRPr>
          </a:p>
        </p:txBody>
      </p:sp>
    </p:spTree>
    <p:extLst>
      <p:ext uri="{BB962C8B-B14F-4D97-AF65-F5344CB8AC3E}">
        <p14:creationId xmlns:p14="http://schemas.microsoft.com/office/powerpoint/2010/main" val="30463550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オブジェクト 2" hidden="1"/>
          <p:cNvGraphicFramePr>
            <a:graphicFrameLocks noChangeAspect="1"/>
          </p:cNvGraphicFramePr>
          <p:nvPr>
            <p:custDataLst>
              <p:tags r:id="rId1"/>
            </p:custDataLst>
            <p:extLst>
              <p:ext uri="{D42A27DB-BD31-4B8C-83A1-F6EECF244321}">
                <p14:modId xmlns:p14="http://schemas.microsoft.com/office/powerpoint/2010/main" val="159674030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4" imgW="554" imgH="551" progId="TCLayout.ActiveDocument.1">
                  <p:embed/>
                </p:oleObj>
              </mc:Choice>
              <mc:Fallback>
                <p:oleObj name="think-cell スライド" r:id="rId4" imgW="554" imgH="551" progId="TCLayout.ActiveDocument.1">
                  <p:embed/>
                  <p:pic>
                    <p:nvPicPr>
                      <p:cNvPr id="3" name="オブジェクト 2"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9219" name="Rectangle 2"/>
          <p:cNvSpPr>
            <a:spLocks noGrp="1" noChangeArrowheads="1"/>
          </p:cNvSpPr>
          <p:nvPr>
            <p:ph type="title"/>
          </p:nvPr>
        </p:nvSpPr>
        <p:spPr>
          <a:xfrm>
            <a:off x="406400" y="662087"/>
            <a:ext cx="9061450" cy="307777"/>
          </a:xfrm>
          <a:noFill/>
          <a:ln w="9525">
            <a:noFill/>
            <a:miter lim="800000"/>
            <a:headEnd/>
            <a:tailEnd/>
          </a:ln>
        </p:spPr>
        <p:txBody>
          <a:bodyPr vert="horz" wrap="square" lIns="0" tIns="0" rIns="0" bIns="0" numCol="1" anchor="ctr" anchorCtr="0" compatLnSpc="1">
            <a:prstTxWarp prst="textNoShape">
              <a:avLst/>
            </a:prstTxWarp>
            <a:spAutoFit/>
          </a:bodyPr>
          <a:lstStyle/>
          <a:p>
            <a:pPr eaLnBrk="1" hangingPunct="1"/>
            <a:r>
              <a:rPr lang="ja-JP" altLang="en-US" dirty="0">
                <a:latin typeface="Meiryo UI" panose="020B0604030504040204" pitchFamily="50" charset="-128"/>
                <a:ea typeface="Meiryo UI" panose="020B0604030504040204" pitchFamily="50" charset="-128"/>
                <a:sym typeface="Meiryo UI" panose="020B0604030504040204" pitchFamily="50" charset="-128"/>
              </a:rPr>
              <a:t>１－</a:t>
            </a:r>
            <a:r>
              <a:rPr lang="en-US" altLang="ja-JP" dirty="0">
                <a:solidFill>
                  <a:schemeClr val="tx1"/>
                </a:solidFill>
              </a:rPr>
              <a:t>3</a:t>
            </a:r>
            <a:r>
              <a:rPr lang="ja-JP" altLang="en-US" dirty="0">
                <a:latin typeface="Meiryo UI" panose="020B0604030504040204" pitchFamily="50" charset="-128"/>
                <a:ea typeface="Meiryo UI" panose="020B0604030504040204" pitchFamily="50" charset="-128"/>
                <a:sym typeface="Meiryo UI" panose="020B0604030504040204" pitchFamily="50" charset="-128"/>
              </a:rPr>
              <a:t>．期待される効果</a:t>
            </a:r>
            <a:endParaRPr lang="en-US" altLang="ja-JP" dirty="0">
              <a:latin typeface="Meiryo UI" panose="020B0604030504040204" pitchFamily="50" charset="-128"/>
              <a:ea typeface="Meiryo UI" panose="020B0604030504040204" pitchFamily="50" charset="-128"/>
              <a:sym typeface="Meiryo UI" panose="020B0604030504040204" pitchFamily="50" charset="-128"/>
            </a:endParaRPr>
          </a:p>
        </p:txBody>
      </p:sp>
      <p:sp>
        <p:nvSpPr>
          <p:cNvPr id="9220" name="Rectangle 3"/>
          <p:cNvSpPr>
            <a:spLocks noGrp="1" noChangeArrowheads="1"/>
          </p:cNvSpPr>
          <p:nvPr>
            <p:ph idx="4294967295"/>
          </p:nvPr>
        </p:nvSpPr>
        <p:spPr>
          <a:xfrm>
            <a:off x="419100" y="1285875"/>
            <a:ext cx="9064625" cy="565026"/>
          </a:xfrm>
          <a:prstGeom prst="rect">
            <a:avLst/>
          </a:prstGeom>
        </p:spPr>
        <p:txBody>
          <a:bodyPr>
            <a:spAutoFit/>
          </a:bodyPr>
          <a:lstStyle/>
          <a:p>
            <a:pPr marL="211138" indent="-211138" eaLnBrk="1" hangingPunct="1">
              <a:buClr>
                <a:srgbClr val="5A5A5A"/>
              </a:buClr>
              <a:buSzPct val="100000"/>
              <a:buFont typeface="Wingdings"/>
              <a:buChar char="n"/>
            </a:pPr>
            <a:r>
              <a:rPr lang="ja-JP" altLang="en-US" dirty="0">
                <a:solidFill>
                  <a:schemeClr val="accent2"/>
                </a:solidFill>
              </a:rPr>
              <a:t>○○と○○のプロセスが集約することにより、○○％の省力化につながる。</a:t>
            </a:r>
          </a:p>
          <a:p>
            <a:pPr marL="211138" indent="-211138" eaLnBrk="1" hangingPunct="1">
              <a:buClr>
                <a:srgbClr val="5A5A5A"/>
              </a:buClr>
              <a:buSzPct val="100000"/>
              <a:buFont typeface="Wingdings"/>
              <a:buChar char="n"/>
            </a:pPr>
            <a:r>
              <a:rPr lang="ja-JP" altLang="en-US" dirty="0">
                <a:solidFill>
                  <a:schemeClr val="accent2"/>
                </a:solidFill>
              </a:rPr>
              <a:t>○○では、○○により常時点検できるようになり、○○の効果を得られる。</a:t>
            </a:r>
          </a:p>
        </p:txBody>
      </p:sp>
      <p:sp>
        <p:nvSpPr>
          <p:cNvPr id="9" name="正方形/長方形 8"/>
          <p:cNvSpPr/>
          <p:nvPr/>
        </p:nvSpPr>
        <p:spPr bwMode="auto">
          <a:xfrm>
            <a:off x="8331199" y="101601"/>
            <a:ext cx="1152525" cy="398364"/>
          </a:xfrm>
          <a:prstGeom prst="rect">
            <a:avLst/>
          </a:prstGeom>
          <a:solidFill>
            <a:srgbClr val="C6D2DE"/>
          </a:solidFill>
          <a:ln w="12700" cap="flat" cmpd="sng" algn="ctr">
            <a:solidFill>
              <a:srgbClr val="C6D2DE"/>
            </a:solidFill>
            <a:prstDash val="solid"/>
            <a:round/>
            <a:headEnd type="none" w="med" len="med"/>
            <a:tailEnd type="none" w="med" len="med"/>
          </a:ln>
          <a:effectLst/>
        </p:spPr>
        <p:txBody>
          <a:bodyPr vert="horz" wrap="none" lIns="18000" tIns="18000" rIns="18000" bIns="18000" numCol="1" rtlCol="0" anchor="ctr" anchorCtr="0" compatLnSpc="1">
            <a:prstTxWarp prst="textNoShape">
              <a:avLst/>
            </a:prstTxWarp>
          </a:bodyPr>
          <a:lstStyle/>
          <a:p>
            <a:pPr marL="0" marR="0" indent="0" algn="ctr" defTabSz="914400" rtl="0" eaLnBrk="1" fontAlgn="base" latinLnBrk="0" hangingPunct="1">
              <a:lnSpc>
                <a:spcPct val="120000"/>
              </a:lnSpc>
              <a:spcBef>
                <a:spcPct val="50000"/>
              </a:spcBef>
              <a:spcAft>
                <a:spcPct val="0"/>
              </a:spcAft>
              <a:buClr>
                <a:schemeClr val="bg2"/>
              </a:buClr>
              <a:buSzTx/>
              <a:buFont typeface="Wingdings" pitchFamily="2" charset="2"/>
              <a:buNone/>
              <a:tabLst/>
            </a:pPr>
            <a:r>
              <a:rPr lang="en-US" altLang="ja-JP" sz="1100" dirty="0">
                <a:solidFill>
                  <a:schemeClr val="tx1"/>
                </a:solidFill>
                <a:latin typeface="Meiryo UI" panose="020B0604030504040204" pitchFamily="50" charset="-128"/>
                <a:ea typeface="Meiryo UI" panose="020B0604030504040204" pitchFamily="50" charset="-128"/>
                <a:sym typeface="Meiryo UI" panose="020B0604030504040204" pitchFamily="50" charset="-128"/>
              </a:rPr>
              <a:t>1~2</a:t>
            </a:r>
            <a:r>
              <a:rPr lang="ja-JP" altLang="en-US" sz="1100" dirty="0">
                <a:solidFill>
                  <a:schemeClr val="tx1"/>
                </a:solidFill>
                <a:latin typeface="Meiryo UI" panose="020B0604030504040204" pitchFamily="50" charset="-128"/>
                <a:ea typeface="Meiryo UI" panose="020B0604030504040204" pitchFamily="50" charset="-128"/>
                <a:sym typeface="Meiryo UI" panose="020B0604030504040204" pitchFamily="50" charset="-128"/>
              </a:rPr>
              <a:t>ページ程度</a:t>
            </a:r>
            <a:endParaRPr kumimoji="1" lang="en-US" altLang="ja-JP" sz="11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sym typeface="Meiryo UI" panose="020B0604030504040204" pitchFamily="50" charset="-128"/>
            </a:endParaRPr>
          </a:p>
        </p:txBody>
      </p:sp>
      <p:sp>
        <p:nvSpPr>
          <p:cNvPr id="32" name="四角形吹き出し 27">
            <a:extLst>
              <a:ext uri="{FF2B5EF4-FFF2-40B4-BE49-F238E27FC236}">
                <a16:creationId xmlns:a16="http://schemas.microsoft.com/office/drawing/2014/main" id="{4C3E14D9-2576-4781-AEB5-8E7DDAC229DE}"/>
              </a:ext>
            </a:extLst>
          </p:cNvPr>
          <p:cNvSpPr/>
          <p:nvPr/>
        </p:nvSpPr>
        <p:spPr bwMode="auto">
          <a:xfrm>
            <a:off x="3603728" y="6183855"/>
            <a:ext cx="1986635" cy="487308"/>
          </a:xfrm>
          <a:prstGeom prst="wedgeRectCallout">
            <a:avLst>
              <a:gd name="adj1" fmla="val -60135"/>
              <a:gd name="adj2" fmla="val -115825"/>
            </a:avLst>
          </a:prstGeom>
          <a:solidFill>
            <a:schemeClr val="bg1"/>
          </a:solidFill>
          <a:ln w="12700" cap="flat" cmpd="sng" algn="ctr">
            <a:solidFill>
              <a:srgbClr val="FF0000"/>
            </a:solidFill>
            <a:prstDash val="solid"/>
            <a:round/>
            <a:headEnd type="none" w="med" len="med"/>
            <a:tailEnd type="none" w="med" len="med"/>
          </a:ln>
          <a:effectLst/>
        </p:spPr>
        <p:txBody>
          <a:bodyPr vert="horz" wrap="none" lIns="18000" tIns="18000" rIns="18000" bIns="18000" numCol="1" rtlCol="0" anchor="ctr" anchorCtr="0" compatLnSpc="1">
            <a:prstTxWarp prst="textNoShape">
              <a:avLst/>
            </a:prstTxWarp>
          </a:bodyPr>
          <a:lstStyle/>
          <a:p>
            <a:pPr>
              <a:spcBef>
                <a:spcPts val="0"/>
              </a:spcBef>
            </a:pPr>
            <a:r>
              <a:rPr lang="ja-JP" altLang="en-US" dirty="0">
                <a:solidFill>
                  <a:srgbClr val="FF0000"/>
                </a:solidFill>
                <a:latin typeface="Meiryo UI" panose="020B0604030504040204" pitchFamily="50" charset="-128"/>
                <a:ea typeface="Meiryo UI" panose="020B0604030504040204" pitchFamily="50" charset="-128"/>
                <a:sym typeface="Meiryo UI" panose="020B0604030504040204" pitchFamily="50" charset="-128"/>
              </a:rPr>
              <a:t>矢印を使って導入前後のプロセスの</a:t>
            </a:r>
            <a:endParaRPr lang="en-US" altLang="ja-JP" dirty="0">
              <a:solidFill>
                <a:srgbClr val="FF0000"/>
              </a:solidFill>
              <a:latin typeface="Meiryo UI" panose="020B0604030504040204" pitchFamily="50" charset="-128"/>
              <a:ea typeface="Meiryo UI" panose="020B0604030504040204" pitchFamily="50" charset="-128"/>
              <a:sym typeface="Meiryo UI" panose="020B0604030504040204" pitchFamily="50" charset="-128"/>
            </a:endParaRPr>
          </a:p>
          <a:p>
            <a:pPr>
              <a:spcBef>
                <a:spcPts val="0"/>
              </a:spcBef>
            </a:pPr>
            <a:r>
              <a:rPr lang="ja-JP" altLang="en-US" dirty="0">
                <a:solidFill>
                  <a:srgbClr val="FF0000"/>
                </a:solidFill>
                <a:latin typeface="Meiryo UI" panose="020B0604030504040204" pitchFamily="50" charset="-128"/>
                <a:ea typeface="Meiryo UI" panose="020B0604030504040204" pitchFamily="50" charset="-128"/>
                <a:sym typeface="Meiryo UI" panose="020B0604030504040204" pitchFamily="50" charset="-128"/>
              </a:rPr>
              <a:t>対応関係が分かるようにしてください。</a:t>
            </a:r>
            <a:endParaRPr lang="en-US" altLang="ja-JP" dirty="0">
              <a:solidFill>
                <a:srgbClr val="FF0000"/>
              </a:solidFill>
              <a:latin typeface="Meiryo UI" panose="020B0604030504040204" pitchFamily="50" charset="-128"/>
              <a:ea typeface="Meiryo UI" panose="020B0604030504040204" pitchFamily="50" charset="-128"/>
              <a:sym typeface="Meiryo UI" panose="020B0604030504040204" pitchFamily="50" charset="-128"/>
            </a:endParaRPr>
          </a:p>
        </p:txBody>
      </p:sp>
      <p:sp>
        <p:nvSpPr>
          <p:cNvPr id="73" name="四角形吹き出し 27">
            <a:extLst>
              <a:ext uri="{FF2B5EF4-FFF2-40B4-BE49-F238E27FC236}">
                <a16:creationId xmlns:a16="http://schemas.microsoft.com/office/drawing/2014/main" id="{73E80F8E-37C4-46D7-98B7-452367506EBA}"/>
              </a:ext>
            </a:extLst>
          </p:cNvPr>
          <p:cNvSpPr/>
          <p:nvPr/>
        </p:nvSpPr>
        <p:spPr bwMode="auto">
          <a:xfrm>
            <a:off x="429534" y="5985084"/>
            <a:ext cx="3048772" cy="805458"/>
          </a:xfrm>
          <a:prstGeom prst="wedgeRectCallout">
            <a:avLst>
              <a:gd name="adj1" fmla="val -14039"/>
              <a:gd name="adj2" fmla="val -67514"/>
            </a:avLst>
          </a:prstGeom>
          <a:solidFill>
            <a:schemeClr val="bg1"/>
          </a:solidFill>
          <a:ln w="12700" cap="flat" cmpd="sng" algn="ctr">
            <a:solidFill>
              <a:srgbClr val="FF0000"/>
            </a:solidFill>
            <a:prstDash val="solid"/>
            <a:round/>
            <a:headEnd type="none" w="med" len="med"/>
            <a:tailEnd type="none" w="med" len="med"/>
          </a:ln>
          <a:effectLst/>
        </p:spPr>
        <p:txBody>
          <a:bodyPr vert="horz" wrap="square" lIns="18000" tIns="18000" rIns="18000" bIns="18000" numCol="1" rtlCol="0" anchor="ctr" anchorCtr="0" compatLnSpc="1">
            <a:prstTxWarp prst="textNoShape">
              <a:avLst/>
            </a:prstTxWarp>
          </a:bodyPr>
          <a:lstStyle/>
          <a:p>
            <a:pPr>
              <a:spcBef>
                <a:spcPts val="0"/>
              </a:spcBef>
            </a:pPr>
            <a:r>
              <a:rPr lang="ja-JP" altLang="en-US" dirty="0">
                <a:solidFill>
                  <a:srgbClr val="FF0000"/>
                </a:solidFill>
                <a:latin typeface="Meiryo UI" panose="020B0604030504040204" pitchFamily="50" charset="-128"/>
                <a:ea typeface="Meiryo UI" panose="020B0604030504040204" pitchFamily="50" charset="-128"/>
                <a:sym typeface="Meiryo UI" panose="020B0604030504040204" pitchFamily="50" charset="-128"/>
              </a:rPr>
              <a:t>スマート保安技術の適用範囲の業務フローについて、詳細なプロセスごとに変化を記載ください。（上図の例では前ページのフロー③をプロセス</a:t>
            </a:r>
            <a:r>
              <a:rPr lang="en-US" altLang="ja-JP" dirty="0">
                <a:solidFill>
                  <a:srgbClr val="FF0000"/>
                </a:solidFill>
                <a:latin typeface="Meiryo UI" panose="020B0604030504040204" pitchFamily="50" charset="-128"/>
                <a:ea typeface="Meiryo UI" panose="020B0604030504040204" pitchFamily="50" charset="-128"/>
                <a:sym typeface="Meiryo UI" panose="020B0604030504040204" pitchFamily="50" charset="-128"/>
              </a:rPr>
              <a:t>A~D</a:t>
            </a:r>
            <a:r>
              <a:rPr lang="ja-JP" altLang="en-US" dirty="0">
                <a:solidFill>
                  <a:srgbClr val="FF0000"/>
                </a:solidFill>
                <a:latin typeface="Meiryo UI" panose="020B0604030504040204" pitchFamily="50" charset="-128"/>
                <a:ea typeface="Meiryo UI" panose="020B0604030504040204" pitchFamily="50" charset="-128"/>
                <a:sym typeface="Meiryo UI" panose="020B0604030504040204" pitchFamily="50" charset="-128"/>
              </a:rPr>
              <a:t>に詳細化。スマート保安技術導入後には新たなプロセス</a:t>
            </a:r>
            <a:r>
              <a:rPr lang="en-US" altLang="ja-JP" dirty="0" err="1">
                <a:solidFill>
                  <a:srgbClr val="FF0000"/>
                </a:solidFill>
                <a:latin typeface="Meiryo UI" panose="020B0604030504040204" pitchFamily="50" charset="-128"/>
                <a:ea typeface="Meiryo UI" panose="020B0604030504040204" pitchFamily="50" charset="-128"/>
                <a:sym typeface="Meiryo UI" panose="020B0604030504040204" pitchFamily="50" charset="-128"/>
              </a:rPr>
              <a:t>a~c</a:t>
            </a:r>
            <a:r>
              <a:rPr lang="ja-JP" altLang="en-US" dirty="0">
                <a:solidFill>
                  <a:srgbClr val="FF0000"/>
                </a:solidFill>
                <a:latin typeface="Meiryo UI" panose="020B0604030504040204" pitchFamily="50" charset="-128"/>
                <a:ea typeface="Meiryo UI" panose="020B0604030504040204" pitchFamily="50" charset="-128"/>
                <a:sym typeface="Meiryo UI" panose="020B0604030504040204" pitchFamily="50" charset="-128"/>
              </a:rPr>
              <a:t>として業務概要や効果を記載）</a:t>
            </a:r>
          </a:p>
        </p:txBody>
      </p:sp>
      <p:cxnSp>
        <p:nvCxnSpPr>
          <p:cNvPr id="59" name="直線矢印コネクタ 58">
            <a:extLst>
              <a:ext uri="{FF2B5EF4-FFF2-40B4-BE49-F238E27FC236}">
                <a16:creationId xmlns:a16="http://schemas.microsoft.com/office/drawing/2014/main" id="{AC23A19A-6633-4788-9912-FA119B7E3DED}"/>
              </a:ext>
            </a:extLst>
          </p:cNvPr>
          <p:cNvCxnSpPr>
            <a:cxnSpLocks/>
            <a:stCxn id="115" idx="3"/>
            <a:endCxn id="104" idx="1"/>
          </p:cNvCxnSpPr>
          <p:nvPr/>
        </p:nvCxnSpPr>
        <p:spPr bwMode="auto">
          <a:xfrm>
            <a:off x="3331991" y="3427278"/>
            <a:ext cx="228539" cy="2209"/>
          </a:xfrm>
          <a:prstGeom prst="straightConnector1">
            <a:avLst/>
          </a:prstGeom>
          <a:solidFill>
            <a:schemeClr val="accent1"/>
          </a:solidFill>
          <a:ln w="12700" cap="flat" cmpd="sng" algn="ctr">
            <a:solidFill>
              <a:schemeClr val="bg2"/>
            </a:solidFill>
            <a:prstDash val="solid"/>
            <a:round/>
            <a:headEnd type="none" w="med" len="med"/>
            <a:tailEnd type="triangle"/>
          </a:ln>
          <a:effectLst/>
        </p:spPr>
      </p:cxnSp>
      <p:cxnSp>
        <p:nvCxnSpPr>
          <p:cNvPr id="61" name="直線矢印コネクタ 60">
            <a:extLst>
              <a:ext uri="{FF2B5EF4-FFF2-40B4-BE49-F238E27FC236}">
                <a16:creationId xmlns:a16="http://schemas.microsoft.com/office/drawing/2014/main" id="{94ADBB0A-BB61-4689-9A11-1C7A455CDAE2}"/>
              </a:ext>
            </a:extLst>
          </p:cNvPr>
          <p:cNvCxnSpPr>
            <a:cxnSpLocks/>
            <a:stCxn id="116" idx="3"/>
            <a:endCxn id="105" idx="1"/>
          </p:cNvCxnSpPr>
          <p:nvPr/>
        </p:nvCxnSpPr>
        <p:spPr bwMode="auto">
          <a:xfrm>
            <a:off x="3332055" y="4132859"/>
            <a:ext cx="228475" cy="372005"/>
          </a:xfrm>
          <a:prstGeom prst="straightConnector1">
            <a:avLst/>
          </a:prstGeom>
          <a:solidFill>
            <a:schemeClr val="accent1"/>
          </a:solidFill>
          <a:ln w="12700" cap="flat" cmpd="sng" algn="ctr">
            <a:solidFill>
              <a:schemeClr val="bg2"/>
            </a:solidFill>
            <a:prstDash val="solid"/>
            <a:round/>
            <a:headEnd type="none" w="med" len="med"/>
            <a:tailEnd type="triangle"/>
          </a:ln>
          <a:effectLst/>
        </p:spPr>
      </p:cxnSp>
      <p:cxnSp>
        <p:nvCxnSpPr>
          <p:cNvPr id="67" name="直線矢印コネクタ 66">
            <a:extLst>
              <a:ext uri="{FF2B5EF4-FFF2-40B4-BE49-F238E27FC236}">
                <a16:creationId xmlns:a16="http://schemas.microsoft.com/office/drawing/2014/main" id="{2E770196-8F5F-4D2E-93E7-5669861735E8}"/>
              </a:ext>
            </a:extLst>
          </p:cNvPr>
          <p:cNvCxnSpPr>
            <a:cxnSpLocks/>
            <a:stCxn id="117" idx="3"/>
            <a:endCxn id="105" idx="1"/>
          </p:cNvCxnSpPr>
          <p:nvPr/>
        </p:nvCxnSpPr>
        <p:spPr bwMode="auto">
          <a:xfrm flipV="1">
            <a:off x="3332055" y="4504864"/>
            <a:ext cx="228475" cy="360661"/>
          </a:xfrm>
          <a:prstGeom prst="straightConnector1">
            <a:avLst/>
          </a:prstGeom>
          <a:solidFill>
            <a:schemeClr val="accent1"/>
          </a:solidFill>
          <a:ln w="12700" cap="flat" cmpd="sng" algn="ctr">
            <a:solidFill>
              <a:schemeClr val="bg2"/>
            </a:solidFill>
            <a:prstDash val="solid"/>
            <a:round/>
            <a:headEnd type="none" w="med" len="med"/>
            <a:tailEnd type="triangle"/>
          </a:ln>
          <a:effectLst/>
        </p:spPr>
      </p:cxnSp>
      <p:cxnSp>
        <p:nvCxnSpPr>
          <p:cNvPr id="68" name="直線矢印コネクタ 67">
            <a:extLst>
              <a:ext uri="{FF2B5EF4-FFF2-40B4-BE49-F238E27FC236}">
                <a16:creationId xmlns:a16="http://schemas.microsoft.com/office/drawing/2014/main" id="{74CE1040-3CD3-4F49-A3F8-36A3EA568838}"/>
              </a:ext>
            </a:extLst>
          </p:cNvPr>
          <p:cNvCxnSpPr>
            <a:cxnSpLocks/>
            <a:stCxn id="118" idx="3"/>
            <a:endCxn id="106" idx="1"/>
          </p:cNvCxnSpPr>
          <p:nvPr/>
        </p:nvCxnSpPr>
        <p:spPr bwMode="auto">
          <a:xfrm flipV="1">
            <a:off x="3332055" y="5580241"/>
            <a:ext cx="228475" cy="2211"/>
          </a:xfrm>
          <a:prstGeom prst="straightConnector1">
            <a:avLst/>
          </a:prstGeom>
          <a:solidFill>
            <a:schemeClr val="accent1"/>
          </a:solidFill>
          <a:ln w="12700" cap="flat" cmpd="sng" algn="ctr">
            <a:solidFill>
              <a:schemeClr val="bg2"/>
            </a:solidFill>
            <a:prstDash val="solid"/>
            <a:round/>
            <a:headEnd type="none" w="med" len="med"/>
            <a:tailEnd type="triangle"/>
          </a:ln>
          <a:effectLst/>
        </p:spPr>
      </p:cxnSp>
      <p:grpSp>
        <p:nvGrpSpPr>
          <p:cNvPr id="75" name="グループ化 74">
            <a:extLst>
              <a:ext uri="{FF2B5EF4-FFF2-40B4-BE49-F238E27FC236}">
                <a16:creationId xmlns:a16="http://schemas.microsoft.com/office/drawing/2014/main" id="{39091984-F148-4046-AB10-30E5A5D2E0A1}"/>
              </a:ext>
            </a:extLst>
          </p:cNvPr>
          <p:cNvGrpSpPr/>
          <p:nvPr/>
        </p:nvGrpSpPr>
        <p:grpSpPr>
          <a:xfrm>
            <a:off x="6601097" y="2593401"/>
            <a:ext cx="2888978" cy="3291792"/>
            <a:chOff x="5904043" y="2403953"/>
            <a:chExt cx="3586033" cy="3291792"/>
          </a:xfrm>
        </p:grpSpPr>
        <p:grpSp>
          <p:nvGrpSpPr>
            <p:cNvPr id="76" name="グループ化 75">
              <a:extLst>
                <a:ext uri="{FF2B5EF4-FFF2-40B4-BE49-F238E27FC236}">
                  <a16:creationId xmlns:a16="http://schemas.microsoft.com/office/drawing/2014/main" id="{7A7F851F-9486-48C6-9BA9-B0EC55922F3E}"/>
                </a:ext>
              </a:extLst>
            </p:cNvPr>
            <p:cNvGrpSpPr/>
            <p:nvPr/>
          </p:nvGrpSpPr>
          <p:grpSpPr>
            <a:xfrm>
              <a:off x="5904411" y="2403953"/>
              <a:ext cx="3585665" cy="307777"/>
              <a:chOff x="1136650" y="2761183"/>
              <a:chExt cx="7632700" cy="307777"/>
            </a:xfrm>
          </p:grpSpPr>
          <p:sp>
            <p:nvSpPr>
              <p:cNvPr id="95" name="テキスト ボックス 94">
                <a:extLst>
                  <a:ext uri="{FF2B5EF4-FFF2-40B4-BE49-F238E27FC236}">
                    <a16:creationId xmlns:a16="http://schemas.microsoft.com/office/drawing/2014/main" id="{ABF29DBE-77BE-4A64-BE5E-68CE31E184D2}"/>
                  </a:ext>
                </a:extLst>
              </p:cNvPr>
              <p:cNvSpPr txBox="1">
                <a:spLocks noChangeArrowheads="1"/>
              </p:cNvSpPr>
              <p:nvPr/>
            </p:nvSpPr>
            <p:spPr bwMode="auto">
              <a:xfrm>
                <a:off x="1136650" y="2761183"/>
                <a:ext cx="7632700" cy="307777"/>
              </a:xfrm>
              <a:prstGeom prst="rect">
                <a:avLst/>
              </a:prstGeom>
              <a:noFill/>
              <a:ln w="9525">
                <a:noFill/>
                <a:miter lim="800000"/>
                <a:headEnd/>
                <a:tailEnd/>
              </a:ln>
            </p:spPr>
            <p:txBody>
              <a:bodyPr wrap="none" lIns="90000" rIns="90000" anchor="ctr" anchorCtr="0">
                <a:noAutofit/>
              </a:bodyPr>
              <a:lstStyle/>
              <a:p>
                <a:pPr algn="l"/>
                <a:r>
                  <a:rPr lang="ja-JP" altLang="en-US" sz="14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導入後の期待される効果（見込み）</a:t>
                </a:r>
              </a:p>
            </p:txBody>
          </p:sp>
          <p:cxnSp>
            <p:nvCxnSpPr>
              <p:cNvPr id="96" name="直線コネクタ 95">
                <a:extLst>
                  <a:ext uri="{FF2B5EF4-FFF2-40B4-BE49-F238E27FC236}">
                    <a16:creationId xmlns:a16="http://schemas.microsoft.com/office/drawing/2014/main" id="{1B3DB413-BE28-4BEB-B1CE-C8562945108C}"/>
                  </a:ext>
                </a:extLst>
              </p:cNvPr>
              <p:cNvCxnSpPr/>
              <p:nvPr/>
            </p:nvCxnSpPr>
            <p:spPr>
              <a:xfrm>
                <a:off x="1136650" y="3068960"/>
                <a:ext cx="7632700"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91" name="正方形/長方形 90">
              <a:extLst>
                <a:ext uri="{FF2B5EF4-FFF2-40B4-BE49-F238E27FC236}">
                  <a16:creationId xmlns:a16="http://schemas.microsoft.com/office/drawing/2014/main" id="{A3AABAF0-0A9A-40F5-8217-F0F638684A6E}"/>
                </a:ext>
              </a:extLst>
            </p:cNvPr>
            <p:cNvSpPr/>
            <p:nvPr/>
          </p:nvSpPr>
          <p:spPr bwMode="auto">
            <a:xfrm>
              <a:off x="5904043" y="2940748"/>
              <a:ext cx="3585665" cy="604242"/>
            </a:xfrm>
            <a:prstGeom prst="rect">
              <a:avLst/>
            </a:prstGeom>
            <a:solidFill>
              <a:schemeClr val="accent5"/>
            </a:solidFill>
            <a:ln w="12700" cap="flat" cmpd="sng" algn="ctr">
              <a:solidFill>
                <a:schemeClr val="accent2"/>
              </a:solidFill>
              <a:prstDash val="solid"/>
              <a:round/>
              <a:headEnd type="none" w="med" len="med"/>
              <a:tailEnd type="none" w="med" len="med"/>
            </a:ln>
            <a:effectLst/>
          </p:spPr>
          <p:txBody>
            <a:bodyPr vert="horz" wrap="square" lIns="18000" tIns="18000" rIns="18000" bIns="18000" numCol="1" rtlCol="0" anchor="ctr" anchorCtr="0" compatLnSpc="1">
              <a:prstTxWarp prst="textNoShape">
                <a:avLst/>
              </a:prstTxWarp>
            </a:bodyPr>
            <a:lstStyle/>
            <a:p>
              <a:pPr marL="171450" indent="-171450" algn="l">
                <a:spcBef>
                  <a:spcPts val="0"/>
                </a:spcBef>
                <a:buFont typeface="Wingdings" panose="05000000000000000000" pitchFamily="2" charset="2"/>
                <a:buChar char="ü"/>
              </a:pPr>
              <a:r>
                <a:rPr kumimoji="1" lang="ja-JP" altLang="en-US" sz="1200" b="0" i="0" u="none" strike="noStrike" cap="none" normalizeH="0" baseline="0" dirty="0">
                  <a:ln>
                    <a:noFill/>
                  </a:ln>
                  <a:solidFill>
                    <a:schemeClr val="accent2"/>
                  </a:solidFill>
                  <a:effectLst/>
                  <a:latin typeface="Meiryo UI" panose="020B0604030504040204" pitchFamily="50" charset="-128"/>
                  <a:ea typeface="Meiryo UI" panose="020B0604030504040204" pitchFamily="50" charset="-128"/>
                  <a:sym typeface="Meiryo UI" panose="020B0604030504040204" pitchFamily="50" charset="-128"/>
                </a:rPr>
                <a:t>判断精度〇％改善</a:t>
              </a:r>
            </a:p>
          </p:txBody>
        </p:sp>
        <p:sp>
          <p:nvSpPr>
            <p:cNvPr id="92" name="正方形/長方形 91">
              <a:extLst>
                <a:ext uri="{FF2B5EF4-FFF2-40B4-BE49-F238E27FC236}">
                  <a16:creationId xmlns:a16="http://schemas.microsoft.com/office/drawing/2014/main" id="{BF41D0EA-5DC5-4D88-858C-D43B4F99A1FA}"/>
                </a:ext>
              </a:extLst>
            </p:cNvPr>
            <p:cNvSpPr/>
            <p:nvPr/>
          </p:nvSpPr>
          <p:spPr bwMode="auto">
            <a:xfrm>
              <a:off x="5904410" y="3640669"/>
              <a:ext cx="3585297" cy="1338150"/>
            </a:xfrm>
            <a:prstGeom prst="rect">
              <a:avLst/>
            </a:prstGeom>
            <a:solidFill>
              <a:schemeClr val="accent5"/>
            </a:solidFill>
            <a:ln w="12700" cap="flat" cmpd="sng" algn="ctr">
              <a:solidFill>
                <a:schemeClr val="accent2"/>
              </a:solidFill>
              <a:prstDash val="solid"/>
              <a:round/>
              <a:headEnd type="none" w="med" len="med"/>
              <a:tailEnd type="none" w="med" len="med"/>
            </a:ln>
            <a:effectLst/>
          </p:spPr>
          <p:txBody>
            <a:bodyPr vert="horz" wrap="square" lIns="18000" tIns="18000" rIns="18000" bIns="18000" numCol="1" rtlCol="0" anchor="ctr" anchorCtr="0" compatLnSpc="1">
              <a:prstTxWarp prst="textNoShape">
                <a:avLst/>
              </a:prstTxWarp>
            </a:bodyPr>
            <a:lstStyle/>
            <a:p>
              <a:pPr marL="171450" indent="-171450" algn="l">
                <a:spcBef>
                  <a:spcPts val="0"/>
                </a:spcBef>
                <a:buFont typeface="Wingdings" panose="05000000000000000000" pitchFamily="2" charset="2"/>
                <a:buChar char="ü"/>
              </a:pPr>
              <a:r>
                <a:rPr lang="ja-JP" altLang="en-US"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スマート保安技術で無人監視の実現により、○○が不要</a:t>
              </a:r>
              <a:endParaRPr lang="en-US" altLang="ja-JP"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endParaRPr>
            </a:p>
            <a:p>
              <a:pPr marL="171450" indent="-171450" algn="l">
                <a:spcBef>
                  <a:spcPts val="0"/>
                </a:spcBef>
                <a:buFont typeface="Wingdings" panose="05000000000000000000" pitchFamily="2" charset="2"/>
                <a:buChar char="ü"/>
              </a:pPr>
              <a:r>
                <a:rPr lang="ja-JP" altLang="en-US"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点検回数が月〇回から</a:t>
              </a:r>
              <a:r>
                <a:rPr lang="en-US" altLang="ja-JP"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a:t>
              </a:r>
              <a:r>
                <a:rPr lang="ja-JP" altLang="en-US"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回に削減</a:t>
              </a:r>
              <a:endParaRPr lang="en-US" altLang="ja-JP"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endParaRPr>
            </a:p>
          </p:txBody>
        </p:sp>
        <p:sp>
          <p:nvSpPr>
            <p:cNvPr id="94" name="正方形/長方形 93">
              <a:extLst>
                <a:ext uri="{FF2B5EF4-FFF2-40B4-BE49-F238E27FC236}">
                  <a16:creationId xmlns:a16="http://schemas.microsoft.com/office/drawing/2014/main" id="{4ACE8516-BE56-4211-9D81-F0955350B740}"/>
                </a:ext>
              </a:extLst>
            </p:cNvPr>
            <p:cNvSpPr/>
            <p:nvPr/>
          </p:nvSpPr>
          <p:spPr bwMode="auto">
            <a:xfrm>
              <a:off x="5904411" y="5091503"/>
              <a:ext cx="3585297" cy="604242"/>
            </a:xfrm>
            <a:prstGeom prst="rect">
              <a:avLst/>
            </a:prstGeom>
            <a:solidFill>
              <a:schemeClr val="accent5"/>
            </a:solidFill>
            <a:ln w="12700" cap="flat" cmpd="sng" algn="ctr">
              <a:solidFill>
                <a:schemeClr val="accent2"/>
              </a:solidFill>
              <a:prstDash val="solid"/>
              <a:round/>
              <a:headEnd type="none" w="med" len="med"/>
              <a:tailEnd type="none" w="med" len="med"/>
            </a:ln>
            <a:effectLst/>
          </p:spPr>
          <p:txBody>
            <a:bodyPr vert="horz" wrap="square" lIns="18000" tIns="18000" rIns="18000" bIns="18000" numCol="1" rtlCol="0" anchor="ctr" anchorCtr="0" compatLnSpc="1">
              <a:prstTxWarp prst="textNoShape">
                <a:avLst/>
              </a:prstTxWarp>
            </a:bodyPr>
            <a:lstStyle/>
            <a:p>
              <a:pPr marL="171450" indent="-171450" algn="l">
                <a:spcBef>
                  <a:spcPts val="0"/>
                </a:spcBef>
                <a:buFont typeface="Wingdings" panose="05000000000000000000" pitchFamily="2" charset="2"/>
                <a:buChar char="ü"/>
              </a:pPr>
              <a:r>
                <a:rPr kumimoji="1" lang="ja-JP" altLang="en-US" sz="1200" b="0" i="0" u="none" strike="noStrike" cap="none" normalizeH="0" baseline="0" dirty="0">
                  <a:ln>
                    <a:noFill/>
                  </a:ln>
                  <a:solidFill>
                    <a:schemeClr val="accent2"/>
                  </a:solidFill>
                  <a:effectLst/>
                  <a:latin typeface="Meiryo UI" panose="020B0604030504040204" pitchFamily="50" charset="-128"/>
                  <a:ea typeface="Meiryo UI" panose="020B0604030504040204" pitchFamily="50" charset="-128"/>
                  <a:sym typeface="Meiryo UI" panose="020B0604030504040204" pitchFamily="50" charset="-128"/>
                </a:rPr>
                <a:t>導入前：故障時の修繕措置</a:t>
              </a:r>
              <a:r>
                <a:rPr lang="ja-JP" altLang="en-US"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中心の対応</a:t>
              </a:r>
              <a:endParaRPr kumimoji="1" lang="en-US" altLang="ja-JP" sz="1200" b="0" i="0" u="none" strike="noStrike" cap="none" normalizeH="0" baseline="0" dirty="0">
                <a:ln>
                  <a:noFill/>
                </a:ln>
                <a:solidFill>
                  <a:schemeClr val="accent2"/>
                </a:solidFill>
                <a:effectLst/>
                <a:latin typeface="Meiryo UI" panose="020B0604030504040204" pitchFamily="50" charset="-128"/>
                <a:ea typeface="Meiryo UI" panose="020B0604030504040204" pitchFamily="50" charset="-128"/>
                <a:sym typeface="Meiryo UI" panose="020B0604030504040204" pitchFamily="50" charset="-128"/>
              </a:endParaRPr>
            </a:p>
            <a:p>
              <a:pPr marL="171450" indent="-171450" algn="l">
                <a:spcBef>
                  <a:spcPts val="0"/>
                </a:spcBef>
                <a:buFont typeface="Wingdings" panose="05000000000000000000" pitchFamily="2" charset="2"/>
                <a:buChar char="ü"/>
              </a:pPr>
              <a:r>
                <a:rPr lang="ja-JP" altLang="en-US"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導入後：故障前の予防措置中心の対応</a:t>
              </a:r>
              <a:endParaRPr kumimoji="1" lang="ja-JP" altLang="en-US" sz="1200" b="0" i="0" u="none" strike="noStrike" cap="none" normalizeH="0" baseline="0" dirty="0">
                <a:ln>
                  <a:noFill/>
                </a:ln>
                <a:solidFill>
                  <a:schemeClr val="accent2"/>
                </a:solidFill>
                <a:effectLst/>
                <a:latin typeface="Meiryo UI" panose="020B0604030504040204" pitchFamily="50" charset="-128"/>
                <a:ea typeface="Meiryo UI" panose="020B0604030504040204" pitchFamily="50" charset="-128"/>
                <a:sym typeface="Meiryo UI" panose="020B0604030504040204" pitchFamily="50" charset="-128"/>
              </a:endParaRPr>
            </a:p>
          </p:txBody>
        </p:sp>
      </p:grpSp>
      <p:grpSp>
        <p:nvGrpSpPr>
          <p:cNvPr id="97" name="グループ化 96">
            <a:extLst>
              <a:ext uri="{FF2B5EF4-FFF2-40B4-BE49-F238E27FC236}">
                <a16:creationId xmlns:a16="http://schemas.microsoft.com/office/drawing/2014/main" id="{BBDF9592-D40D-4686-B782-312C27E4745A}"/>
              </a:ext>
            </a:extLst>
          </p:cNvPr>
          <p:cNvGrpSpPr/>
          <p:nvPr/>
        </p:nvGrpSpPr>
        <p:grpSpPr>
          <a:xfrm>
            <a:off x="3560530" y="2593401"/>
            <a:ext cx="2910003" cy="3291793"/>
            <a:chOff x="3560530" y="2416653"/>
            <a:chExt cx="2910003" cy="3291793"/>
          </a:xfrm>
        </p:grpSpPr>
        <p:grpSp>
          <p:nvGrpSpPr>
            <p:cNvPr id="98" name="グループ化 97">
              <a:extLst>
                <a:ext uri="{FF2B5EF4-FFF2-40B4-BE49-F238E27FC236}">
                  <a16:creationId xmlns:a16="http://schemas.microsoft.com/office/drawing/2014/main" id="{7FBEA84D-8F2A-4B2D-988A-6BFE6C180482}"/>
                </a:ext>
              </a:extLst>
            </p:cNvPr>
            <p:cNvGrpSpPr/>
            <p:nvPr/>
          </p:nvGrpSpPr>
          <p:grpSpPr>
            <a:xfrm>
              <a:off x="3560530" y="2416653"/>
              <a:ext cx="2909939" cy="307777"/>
              <a:chOff x="1136650" y="2761183"/>
              <a:chExt cx="7632700" cy="307777"/>
            </a:xfrm>
          </p:grpSpPr>
          <p:sp>
            <p:nvSpPr>
              <p:cNvPr id="107" name="テキスト ボックス 106">
                <a:extLst>
                  <a:ext uri="{FF2B5EF4-FFF2-40B4-BE49-F238E27FC236}">
                    <a16:creationId xmlns:a16="http://schemas.microsoft.com/office/drawing/2014/main" id="{1A1738A9-D59B-4436-8A63-1C4866ABBD14}"/>
                  </a:ext>
                </a:extLst>
              </p:cNvPr>
              <p:cNvSpPr txBox="1">
                <a:spLocks noChangeArrowheads="1"/>
              </p:cNvSpPr>
              <p:nvPr/>
            </p:nvSpPr>
            <p:spPr bwMode="auto">
              <a:xfrm>
                <a:off x="4200661" y="2761183"/>
                <a:ext cx="4568689" cy="307777"/>
              </a:xfrm>
              <a:prstGeom prst="rect">
                <a:avLst/>
              </a:prstGeom>
              <a:noFill/>
              <a:ln w="9525">
                <a:noFill/>
                <a:miter lim="800000"/>
                <a:headEnd/>
                <a:tailEnd/>
              </a:ln>
            </p:spPr>
            <p:txBody>
              <a:bodyPr wrap="none" lIns="90000" rIns="90000" anchor="ctr" anchorCtr="0">
                <a:noAutofit/>
              </a:bodyPr>
              <a:lstStyle/>
              <a:p>
                <a:pPr algn="l"/>
                <a:r>
                  <a:rPr lang="ja-JP" altLang="en-US" sz="14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業務概要</a:t>
                </a:r>
              </a:p>
            </p:txBody>
          </p:sp>
          <p:cxnSp>
            <p:nvCxnSpPr>
              <p:cNvPr id="108" name="直線コネクタ 107">
                <a:extLst>
                  <a:ext uri="{FF2B5EF4-FFF2-40B4-BE49-F238E27FC236}">
                    <a16:creationId xmlns:a16="http://schemas.microsoft.com/office/drawing/2014/main" id="{20B62954-185A-4959-8C8C-EE07EB038B60}"/>
                  </a:ext>
                </a:extLst>
              </p:cNvPr>
              <p:cNvCxnSpPr>
                <a:cxnSpLocks/>
              </p:cNvCxnSpPr>
              <p:nvPr/>
            </p:nvCxnSpPr>
            <p:spPr>
              <a:xfrm>
                <a:off x="4200661" y="3068960"/>
                <a:ext cx="4568689"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109" name="テキスト ボックス 108">
                <a:extLst>
                  <a:ext uri="{FF2B5EF4-FFF2-40B4-BE49-F238E27FC236}">
                    <a16:creationId xmlns:a16="http://schemas.microsoft.com/office/drawing/2014/main" id="{FA4BC244-9D8F-44EC-BFA1-A888D561DADB}"/>
                  </a:ext>
                </a:extLst>
              </p:cNvPr>
              <p:cNvSpPr txBox="1">
                <a:spLocks noChangeArrowheads="1"/>
              </p:cNvSpPr>
              <p:nvPr/>
            </p:nvSpPr>
            <p:spPr bwMode="auto">
              <a:xfrm>
                <a:off x="1136650" y="2761183"/>
                <a:ext cx="2718757" cy="307777"/>
              </a:xfrm>
              <a:prstGeom prst="rect">
                <a:avLst/>
              </a:prstGeom>
              <a:noFill/>
              <a:ln w="9525">
                <a:noFill/>
                <a:miter lim="800000"/>
                <a:headEnd/>
                <a:tailEnd/>
              </a:ln>
            </p:spPr>
            <p:txBody>
              <a:bodyPr wrap="none" lIns="90000" rIns="90000" anchor="ctr" anchorCtr="0">
                <a:noAutofit/>
              </a:bodyPr>
              <a:lstStyle/>
              <a:p>
                <a:pPr algn="l"/>
                <a:r>
                  <a:rPr lang="ja-JP" altLang="en-US" sz="14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プロセス図</a:t>
                </a:r>
              </a:p>
            </p:txBody>
          </p:sp>
          <p:cxnSp>
            <p:nvCxnSpPr>
              <p:cNvPr id="110" name="直線コネクタ 109">
                <a:extLst>
                  <a:ext uri="{FF2B5EF4-FFF2-40B4-BE49-F238E27FC236}">
                    <a16:creationId xmlns:a16="http://schemas.microsoft.com/office/drawing/2014/main" id="{2EEAA539-55E8-4849-83B3-A376325D6578}"/>
                  </a:ext>
                </a:extLst>
              </p:cNvPr>
              <p:cNvCxnSpPr>
                <a:cxnSpLocks/>
              </p:cNvCxnSpPr>
              <p:nvPr/>
            </p:nvCxnSpPr>
            <p:spPr>
              <a:xfrm>
                <a:off x="1136650" y="3068960"/>
                <a:ext cx="2718757"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99" name="グループ化 98">
              <a:extLst>
                <a:ext uri="{FF2B5EF4-FFF2-40B4-BE49-F238E27FC236}">
                  <a16:creationId xmlns:a16="http://schemas.microsoft.com/office/drawing/2014/main" id="{B6C7280E-8334-41F7-8460-57FF98CA5D6F}"/>
                </a:ext>
              </a:extLst>
            </p:cNvPr>
            <p:cNvGrpSpPr/>
            <p:nvPr/>
          </p:nvGrpSpPr>
          <p:grpSpPr>
            <a:xfrm>
              <a:off x="3560530" y="2947787"/>
              <a:ext cx="1036516" cy="2760658"/>
              <a:chOff x="426727" y="3141663"/>
              <a:chExt cx="1650843" cy="2931738"/>
            </a:xfrm>
            <a:solidFill>
              <a:schemeClr val="accent5"/>
            </a:solidFill>
          </p:grpSpPr>
          <p:sp>
            <p:nvSpPr>
              <p:cNvPr id="104" name="フローチャート: 他ページ結合子 103">
                <a:extLst>
                  <a:ext uri="{FF2B5EF4-FFF2-40B4-BE49-F238E27FC236}">
                    <a16:creationId xmlns:a16="http://schemas.microsoft.com/office/drawing/2014/main" id="{0118ED29-2743-4026-92F4-A9F9F3514942}"/>
                  </a:ext>
                </a:extLst>
              </p:cNvPr>
              <p:cNvSpPr/>
              <p:nvPr/>
            </p:nvSpPr>
            <p:spPr bwMode="auto">
              <a:xfrm>
                <a:off x="426727" y="3141663"/>
                <a:ext cx="1650843" cy="647700"/>
              </a:xfrm>
              <a:prstGeom prst="flowChartOffpageConnector">
                <a:avLst/>
              </a:prstGeom>
              <a:grpFill/>
              <a:ln w="12700" cap="flat" cmpd="sng" algn="ctr">
                <a:solidFill>
                  <a:schemeClr val="accent2"/>
                </a:solidFill>
                <a:prstDash val="solid"/>
                <a:round/>
                <a:headEnd type="none" w="med" len="med"/>
                <a:tailEnd type="none" w="med" len="med"/>
              </a:ln>
              <a:effectLst/>
            </p:spPr>
            <p:txBody>
              <a:bodyPr vert="horz" wrap="square" lIns="18000" tIns="18000" rIns="18000" bIns="18000" numCol="1" rtlCol="0" anchor="ctr" anchorCtr="0" compatLnSpc="1">
                <a:prstTxWarp prst="textNoShape">
                  <a:avLst/>
                </a:prstTxWarp>
              </a:bodyPr>
              <a:lstStyle/>
              <a:p>
                <a:r>
                  <a:rPr lang="ja-JP" altLang="en-US" sz="1400" dirty="0">
                    <a:solidFill>
                      <a:schemeClr val="accent2"/>
                    </a:solidFill>
                    <a:latin typeface="Meiryo UI" panose="020B0604030504040204" pitchFamily="50" charset="-128"/>
                    <a:ea typeface="Meiryo UI" panose="020B0604030504040204" pitchFamily="50" charset="-128"/>
                  </a:rPr>
                  <a:t>プロセス</a:t>
                </a:r>
                <a:r>
                  <a:rPr lang="en-US" altLang="ja-JP" sz="1400" dirty="0">
                    <a:solidFill>
                      <a:schemeClr val="accent2"/>
                    </a:solidFill>
                    <a:latin typeface="Meiryo UI" panose="020B0604030504040204" pitchFamily="50" charset="-128"/>
                    <a:ea typeface="Meiryo UI" panose="020B0604030504040204" pitchFamily="50" charset="-128"/>
                  </a:rPr>
                  <a:t>a</a:t>
                </a:r>
                <a:endParaRPr kumimoji="1" lang="ja-JP" altLang="en-US" sz="1400" b="0" i="0" u="none" strike="noStrike" cap="none" normalizeH="0" baseline="0" dirty="0">
                  <a:ln>
                    <a:noFill/>
                  </a:ln>
                  <a:solidFill>
                    <a:schemeClr val="accent2"/>
                  </a:solidFill>
                  <a:effectLst/>
                  <a:latin typeface="Meiryo UI" panose="020B0604030504040204" pitchFamily="50" charset="-128"/>
                  <a:ea typeface="Meiryo UI" panose="020B0604030504040204" pitchFamily="50" charset="-128"/>
                </a:endParaRPr>
              </a:p>
            </p:txBody>
          </p:sp>
          <p:sp>
            <p:nvSpPr>
              <p:cNvPr id="105" name="フローチャート: 他ページ結合子 104">
                <a:extLst>
                  <a:ext uri="{FF2B5EF4-FFF2-40B4-BE49-F238E27FC236}">
                    <a16:creationId xmlns:a16="http://schemas.microsoft.com/office/drawing/2014/main" id="{1A3D04C2-6290-4644-912A-B334B838E42F}"/>
                  </a:ext>
                </a:extLst>
              </p:cNvPr>
              <p:cNvSpPr/>
              <p:nvPr/>
            </p:nvSpPr>
            <p:spPr bwMode="auto">
              <a:xfrm>
                <a:off x="426727" y="3895445"/>
                <a:ext cx="1650843" cy="1424175"/>
              </a:xfrm>
              <a:prstGeom prst="flowChartOffpageConnector">
                <a:avLst/>
              </a:prstGeom>
              <a:grpFill/>
              <a:ln w="12700" cap="flat" cmpd="sng" algn="ctr">
                <a:solidFill>
                  <a:schemeClr val="accent2"/>
                </a:solidFill>
                <a:prstDash val="solid"/>
                <a:round/>
                <a:headEnd type="none" w="med" len="med"/>
                <a:tailEnd type="none" w="med" len="med"/>
              </a:ln>
              <a:effectLst/>
            </p:spPr>
            <p:txBody>
              <a:bodyPr vert="horz" wrap="square" lIns="18000" tIns="18000" rIns="18000" bIns="18000" numCol="1" rtlCol="0" anchor="ctr" anchorCtr="0" compatLnSpc="1">
                <a:prstTxWarp prst="textNoShape">
                  <a:avLst/>
                </a:prstTxWarp>
              </a:bodyPr>
              <a:lstStyle/>
              <a:p>
                <a:r>
                  <a:rPr lang="ja-JP" altLang="en-US" sz="1400" dirty="0">
                    <a:solidFill>
                      <a:schemeClr val="accent2"/>
                    </a:solidFill>
                    <a:latin typeface="Meiryo UI" panose="020B0604030504040204" pitchFamily="50" charset="-128"/>
                    <a:ea typeface="Meiryo UI" panose="020B0604030504040204" pitchFamily="50" charset="-128"/>
                  </a:rPr>
                  <a:t>プロセス</a:t>
                </a:r>
                <a:r>
                  <a:rPr lang="en-US" altLang="ja-JP" sz="1400" dirty="0">
                    <a:solidFill>
                      <a:schemeClr val="accent2"/>
                    </a:solidFill>
                    <a:latin typeface="Meiryo UI" panose="020B0604030504040204" pitchFamily="50" charset="-128"/>
                    <a:ea typeface="Meiryo UI" panose="020B0604030504040204" pitchFamily="50" charset="-128"/>
                  </a:rPr>
                  <a:t>b</a:t>
                </a:r>
              </a:p>
            </p:txBody>
          </p:sp>
          <p:sp>
            <p:nvSpPr>
              <p:cNvPr id="106" name="フローチャート: 他ページ結合子 105">
                <a:extLst>
                  <a:ext uri="{FF2B5EF4-FFF2-40B4-BE49-F238E27FC236}">
                    <a16:creationId xmlns:a16="http://schemas.microsoft.com/office/drawing/2014/main" id="{8E29AB00-EE5C-4373-99B3-65923213E398}"/>
                  </a:ext>
                </a:extLst>
              </p:cNvPr>
              <p:cNvSpPr/>
              <p:nvPr/>
            </p:nvSpPr>
            <p:spPr bwMode="auto">
              <a:xfrm>
                <a:off x="426727" y="5425701"/>
                <a:ext cx="1650843" cy="647700"/>
              </a:xfrm>
              <a:prstGeom prst="flowChartOffpageConnector">
                <a:avLst/>
              </a:prstGeom>
              <a:grpFill/>
              <a:ln w="12700" cap="flat" cmpd="sng" algn="ctr">
                <a:solidFill>
                  <a:schemeClr val="accent2"/>
                </a:solidFill>
                <a:prstDash val="solid"/>
                <a:round/>
                <a:headEnd type="none" w="med" len="med"/>
                <a:tailEnd type="none" w="med" len="med"/>
              </a:ln>
              <a:effectLst/>
            </p:spPr>
            <p:txBody>
              <a:bodyPr vert="horz" wrap="square" lIns="18000" tIns="18000" rIns="18000" bIns="18000" numCol="1" rtlCol="0" anchor="ctr" anchorCtr="0" compatLnSpc="1">
                <a:prstTxWarp prst="textNoShape">
                  <a:avLst/>
                </a:prstTxWarp>
              </a:bodyPr>
              <a:lstStyle/>
              <a:p>
                <a:r>
                  <a:rPr lang="ja-JP" altLang="en-US" sz="1400" dirty="0">
                    <a:solidFill>
                      <a:schemeClr val="accent2"/>
                    </a:solidFill>
                    <a:latin typeface="Meiryo UI" panose="020B0604030504040204" pitchFamily="50" charset="-128"/>
                    <a:ea typeface="Meiryo UI" panose="020B0604030504040204" pitchFamily="50" charset="-128"/>
                  </a:rPr>
                  <a:t>プロセス</a:t>
                </a:r>
                <a:r>
                  <a:rPr lang="en-US" altLang="ja-JP" sz="1400" dirty="0">
                    <a:solidFill>
                      <a:schemeClr val="accent2"/>
                    </a:solidFill>
                    <a:latin typeface="Meiryo UI" panose="020B0604030504040204" pitchFamily="50" charset="-128"/>
                    <a:ea typeface="Meiryo UI" panose="020B0604030504040204" pitchFamily="50" charset="-128"/>
                  </a:rPr>
                  <a:t>c</a:t>
                </a:r>
                <a:endParaRPr kumimoji="1" lang="ja-JP" altLang="en-US" sz="1400" b="0" i="0" u="none" strike="noStrike" cap="none" normalizeH="0" baseline="0" dirty="0">
                  <a:ln>
                    <a:noFill/>
                  </a:ln>
                  <a:solidFill>
                    <a:schemeClr val="accent2"/>
                  </a:solidFill>
                  <a:effectLst/>
                  <a:latin typeface="Meiryo UI" panose="020B0604030504040204" pitchFamily="50" charset="-128"/>
                  <a:ea typeface="Meiryo UI" panose="020B0604030504040204" pitchFamily="50" charset="-128"/>
                </a:endParaRPr>
              </a:p>
            </p:txBody>
          </p:sp>
        </p:grpSp>
        <p:grpSp>
          <p:nvGrpSpPr>
            <p:cNvPr id="100" name="グループ化 99">
              <a:extLst>
                <a:ext uri="{FF2B5EF4-FFF2-40B4-BE49-F238E27FC236}">
                  <a16:creationId xmlns:a16="http://schemas.microsoft.com/office/drawing/2014/main" id="{F962F513-8A5B-439A-B8BA-6345999B8830}"/>
                </a:ext>
              </a:extLst>
            </p:cNvPr>
            <p:cNvGrpSpPr/>
            <p:nvPr/>
          </p:nvGrpSpPr>
          <p:grpSpPr>
            <a:xfrm>
              <a:off x="4728673" y="2947788"/>
              <a:ext cx="1741860" cy="2760658"/>
              <a:chOff x="4728673" y="2953448"/>
              <a:chExt cx="1741860" cy="2754997"/>
            </a:xfrm>
          </p:grpSpPr>
          <p:sp>
            <p:nvSpPr>
              <p:cNvPr id="101" name="正方形/長方形 100">
                <a:extLst>
                  <a:ext uri="{FF2B5EF4-FFF2-40B4-BE49-F238E27FC236}">
                    <a16:creationId xmlns:a16="http://schemas.microsoft.com/office/drawing/2014/main" id="{CF7A4F18-6667-48A1-A904-023656413146}"/>
                  </a:ext>
                </a:extLst>
              </p:cNvPr>
              <p:cNvSpPr/>
              <p:nvPr/>
            </p:nvSpPr>
            <p:spPr bwMode="auto">
              <a:xfrm>
                <a:off x="4728673" y="2953448"/>
                <a:ext cx="1741796" cy="604242"/>
              </a:xfrm>
              <a:prstGeom prst="rect">
                <a:avLst/>
              </a:prstGeom>
              <a:solidFill>
                <a:schemeClr val="accent5"/>
              </a:solidFill>
              <a:ln w="12700" cap="flat" cmpd="sng" algn="ctr">
                <a:solidFill>
                  <a:schemeClr val="accent2"/>
                </a:solidFill>
                <a:prstDash val="solid"/>
                <a:round/>
                <a:headEnd type="none" w="med" len="med"/>
                <a:tailEnd type="none" w="med" len="med"/>
              </a:ln>
              <a:effectLst/>
            </p:spPr>
            <p:txBody>
              <a:bodyPr vert="horz" wrap="square" lIns="18000" tIns="18000" rIns="18000" bIns="18000" numCol="1" rtlCol="0" anchor="ctr" anchorCtr="0" compatLnSpc="1">
                <a:prstTxWarp prst="textNoShape">
                  <a:avLst/>
                </a:prstTxWarp>
              </a:bodyPr>
              <a:lstStyle/>
              <a:p>
                <a:pPr marL="171450" indent="-171450" algn="l">
                  <a:spcBef>
                    <a:spcPts val="0"/>
                  </a:spcBef>
                  <a:buFont typeface="Wingdings" panose="05000000000000000000" pitchFamily="2" charset="2"/>
                  <a:buChar char="ü"/>
                </a:pPr>
                <a:r>
                  <a:rPr kumimoji="1" lang="ja-JP" altLang="en-US" sz="1200" b="0" i="0" u="none" strike="noStrike" cap="none" normalizeH="0" baseline="0" dirty="0">
                    <a:ln>
                      <a:noFill/>
                    </a:ln>
                    <a:solidFill>
                      <a:schemeClr val="accent2"/>
                    </a:solidFill>
                    <a:effectLst/>
                    <a:latin typeface="Meiryo UI" panose="020B0604030504040204" pitchFamily="50" charset="-128"/>
                    <a:ea typeface="Meiryo UI" panose="020B0604030504040204" pitchFamily="50" charset="-128"/>
                    <a:sym typeface="Meiryo UI" panose="020B0604030504040204" pitchFamily="50" charset="-128"/>
                  </a:rPr>
                  <a:t>・・・</a:t>
                </a:r>
              </a:p>
            </p:txBody>
          </p:sp>
          <p:sp>
            <p:nvSpPr>
              <p:cNvPr id="102" name="正方形/長方形 101">
                <a:extLst>
                  <a:ext uri="{FF2B5EF4-FFF2-40B4-BE49-F238E27FC236}">
                    <a16:creationId xmlns:a16="http://schemas.microsoft.com/office/drawing/2014/main" id="{A60DF92D-2A94-42D0-AA25-3707FCEB1801}"/>
                  </a:ext>
                </a:extLst>
              </p:cNvPr>
              <p:cNvSpPr/>
              <p:nvPr/>
            </p:nvSpPr>
            <p:spPr bwMode="auto">
              <a:xfrm>
                <a:off x="4728917" y="3657582"/>
                <a:ext cx="1741616" cy="1335406"/>
              </a:xfrm>
              <a:prstGeom prst="rect">
                <a:avLst/>
              </a:prstGeom>
              <a:solidFill>
                <a:schemeClr val="accent5"/>
              </a:solidFill>
              <a:ln w="12700" cap="flat" cmpd="sng" algn="ctr">
                <a:solidFill>
                  <a:schemeClr val="accent2"/>
                </a:solidFill>
                <a:prstDash val="solid"/>
                <a:round/>
                <a:headEnd type="none" w="med" len="med"/>
                <a:tailEnd type="none" w="med" len="med"/>
              </a:ln>
              <a:effectLst/>
            </p:spPr>
            <p:txBody>
              <a:bodyPr vert="horz" wrap="square" lIns="18000" tIns="18000" rIns="18000" bIns="18000" numCol="1" rtlCol="0" anchor="ctr" anchorCtr="0" compatLnSpc="1">
                <a:prstTxWarp prst="textNoShape">
                  <a:avLst/>
                </a:prstTxWarp>
              </a:bodyPr>
              <a:lstStyle/>
              <a:p>
                <a:pPr marL="171450" indent="-171450" algn="l">
                  <a:spcBef>
                    <a:spcPts val="0"/>
                  </a:spcBef>
                  <a:buFont typeface="Wingdings" panose="05000000000000000000" pitchFamily="2" charset="2"/>
                  <a:buChar char="ü"/>
                </a:pPr>
                <a:r>
                  <a:rPr lang="ja-JP" altLang="en-US"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a:t>
                </a:r>
              </a:p>
            </p:txBody>
          </p:sp>
          <p:sp>
            <p:nvSpPr>
              <p:cNvPr id="103" name="正方形/長方形 102">
                <a:extLst>
                  <a:ext uri="{FF2B5EF4-FFF2-40B4-BE49-F238E27FC236}">
                    <a16:creationId xmlns:a16="http://schemas.microsoft.com/office/drawing/2014/main" id="{C347A715-044E-4ED5-8D85-CE2E3252DFFA}"/>
                  </a:ext>
                </a:extLst>
              </p:cNvPr>
              <p:cNvSpPr/>
              <p:nvPr/>
            </p:nvSpPr>
            <p:spPr bwMode="auto">
              <a:xfrm>
                <a:off x="4728917" y="5104203"/>
                <a:ext cx="1741616" cy="604242"/>
              </a:xfrm>
              <a:prstGeom prst="rect">
                <a:avLst/>
              </a:prstGeom>
              <a:solidFill>
                <a:schemeClr val="accent5"/>
              </a:solidFill>
              <a:ln w="12700" cap="flat" cmpd="sng" algn="ctr">
                <a:solidFill>
                  <a:schemeClr val="accent2"/>
                </a:solidFill>
                <a:prstDash val="solid"/>
                <a:round/>
                <a:headEnd type="none" w="med" len="med"/>
                <a:tailEnd type="none" w="med" len="med"/>
              </a:ln>
              <a:effectLst/>
            </p:spPr>
            <p:txBody>
              <a:bodyPr vert="horz" wrap="square" lIns="18000" tIns="18000" rIns="18000" bIns="18000" numCol="1" rtlCol="0" anchor="ctr" anchorCtr="0" compatLnSpc="1">
                <a:prstTxWarp prst="textNoShape">
                  <a:avLst/>
                </a:prstTxWarp>
              </a:bodyPr>
              <a:lstStyle/>
              <a:p>
                <a:pPr marL="171450" indent="-171450" algn="l">
                  <a:spcBef>
                    <a:spcPts val="0"/>
                  </a:spcBef>
                  <a:buFont typeface="Wingdings" panose="05000000000000000000" pitchFamily="2" charset="2"/>
                  <a:buChar char="ü"/>
                </a:pPr>
                <a:r>
                  <a:rPr lang="ja-JP" altLang="en-US"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a:t>
                </a:r>
              </a:p>
            </p:txBody>
          </p:sp>
        </p:grpSp>
      </p:grpSp>
      <p:grpSp>
        <p:nvGrpSpPr>
          <p:cNvPr id="111" name="グループ化 110">
            <a:extLst>
              <a:ext uri="{FF2B5EF4-FFF2-40B4-BE49-F238E27FC236}">
                <a16:creationId xmlns:a16="http://schemas.microsoft.com/office/drawing/2014/main" id="{0CB97848-A5DC-4267-9B3B-0086D20A89A1}"/>
              </a:ext>
            </a:extLst>
          </p:cNvPr>
          <p:cNvGrpSpPr/>
          <p:nvPr/>
        </p:nvGrpSpPr>
        <p:grpSpPr>
          <a:xfrm>
            <a:off x="415925" y="2593401"/>
            <a:ext cx="2916130" cy="3291793"/>
            <a:chOff x="415925" y="2416653"/>
            <a:chExt cx="2916130" cy="3291793"/>
          </a:xfrm>
        </p:grpSpPr>
        <p:grpSp>
          <p:nvGrpSpPr>
            <p:cNvPr id="112" name="グループ化 111">
              <a:extLst>
                <a:ext uri="{FF2B5EF4-FFF2-40B4-BE49-F238E27FC236}">
                  <a16:creationId xmlns:a16="http://schemas.microsoft.com/office/drawing/2014/main" id="{83B4878B-A5B1-4EDB-B3A1-9EA58CA53679}"/>
                </a:ext>
              </a:extLst>
            </p:cNvPr>
            <p:cNvGrpSpPr/>
            <p:nvPr/>
          </p:nvGrpSpPr>
          <p:grpSpPr>
            <a:xfrm>
              <a:off x="415925" y="2416653"/>
              <a:ext cx="2899413" cy="307777"/>
              <a:chOff x="1125409" y="2761183"/>
              <a:chExt cx="7643941" cy="307777"/>
            </a:xfrm>
          </p:grpSpPr>
          <p:sp>
            <p:nvSpPr>
              <p:cNvPr id="123" name="テキスト ボックス 122">
                <a:extLst>
                  <a:ext uri="{FF2B5EF4-FFF2-40B4-BE49-F238E27FC236}">
                    <a16:creationId xmlns:a16="http://schemas.microsoft.com/office/drawing/2014/main" id="{1C0FDD56-4CEE-4CAC-BAE4-F1875F835DD3}"/>
                  </a:ext>
                </a:extLst>
              </p:cNvPr>
              <p:cNvSpPr txBox="1">
                <a:spLocks noChangeArrowheads="1"/>
              </p:cNvSpPr>
              <p:nvPr/>
            </p:nvSpPr>
            <p:spPr bwMode="auto">
              <a:xfrm>
                <a:off x="4177322" y="2761183"/>
                <a:ext cx="4592028" cy="307777"/>
              </a:xfrm>
              <a:prstGeom prst="rect">
                <a:avLst/>
              </a:prstGeom>
              <a:noFill/>
              <a:ln w="9525">
                <a:noFill/>
                <a:miter lim="800000"/>
                <a:headEnd/>
                <a:tailEnd/>
              </a:ln>
            </p:spPr>
            <p:txBody>
              <a:bodyPr wrap="none" lIns="90000" rIns="90000" anchor="ctr" anchorCtr="0">
                <a:noAutofit/>
              </a:bodyPr>
              <a:lstStyle/>
              <a:p>
                <a:pPr algn="l"/>
                <a:r>
                  <a:rPr lang="ja-JP" altLang="en-US" sz="14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業務概要</a:t>
                </a:r>
                <a:endParaRPr lang="en-US" altLang="ja-JP" sz="14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endParaRPr>
              </a:p>
            </p:txBody>
          </p:sp>
          <p:cxnSp>
            <p:nvCxnSpPr>
              <p:cNvPr id="124" name="直線コネクタ 123">
                <a:extLst>
                  <a:ext uri="{FF2B5EF4-FFF2-40B4-BE49-F238E27FC236}">
                    <a16:creationId xmlns:a16="http://schemas.microsoft.com/office/drawing/2014/main" id="{37770608-8C3F-488F-BF48-0F75FAC448F0}"/>
                  </a:ext>
                </a:extLst>
              </p:cNvPr>
              <p:cNvCxnSpPr>
                <a:cxnSpLocks/>
              </p:cNvCxnSpPr>
              <p:nvPr/>
            </p:nvCxnSpPr>
            <p:spPr>
              <a:xfrm>
                <a:off x="4177322" y="3068960"/>
                <a:ext cx="4592028"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125" name="テキスト ボックス 124">
                <a:extLst>
                  <a:ext uri="{FF2B5EF4-FFF2-40B4-BE49-F238E27FC236}">
                    <a16:creationId xmlns:a16="http://schemas.microsoft.com/office/drawing/2014/main" id="{8297C10D-6C9B-4A46-8097-D3F1188C163A}"/>
                  </a:ext>
                </a:extLst>
              </p:cNvPr>
              <p:cNvSpPr txBox="1">
                <a:spLocks noChangeArrowheads="1"/>
              </p:cNvSpPr>
              <p:nvPr/>
            </p:nvSpPr>
            <p:spPr bwMode="auto">
              <a:xfrm>
                <a:off x="1125409" y="2761183"/>
                <a:ext cx="2706748" cy="307777"/>
              </a:xfrm>
              <a:prstGeom prst="rect">
                <a:avLst/>
              </a:prstGeom>
              <a:noFill/>
              <a:ln w="9525">
                <a:noFill/>
                <a:miter lim="800000"/>
                <a:headEnd/>
                <a:tailEnd/>
              </a:ln>
            </p:spPr>
            <p:txBody>
              <a:bodyPr wrap="none" lIns="90000" rIns="90000" anchor="ctr" anchorCtr="0">
                <a:noAutofit/>
              </a:bodyPr>
              <a:lstStyle/>
              <a:p>
                <a:pPr algn="l"/>
                <a:r>
                  <a:rPr lang="ja-JP" altLang="en-US" sz="14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プロセス図</a:t>
                </a:r>
                <a:endParaRPr lang="en-US" altLang="ja-JP" sz="14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endParaRPr>
              </a:p>
            </p:txBody>
          </p:sp>
          <p:cxnSp>
            <p:nvCxnSpPr>
              <p:cNvPr id="126" name="直線コネクタ 125">
                <a:extLst>
                  <a:ext uri="{FF2B5EF4-FFF2-40B4-BE49-F238E27FC236}">
                    <a16:creationId xmlns:a16="http://schemas.microsoft.com/office/drawing/2014/main" id="{BA080578-B465-4230-80E6-42AC8B879BF8}"/>
                  </a:ext>
                </a:extLst>
              </p:cNvPr>
              <p:cNvCxnSpPr>
                <a:cxnSpLocks/>
              </p:cNvCxnSpPr>
              <p:nvPr/>
            </p:nvCxnSpPr>
            <p:spPr>
              <a:xfrm>
                <a:off x="1136653" y="3068960"/>
                <a:ext cx="2695504"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113" name="グループ化 112">
              <a:extLst>
                <a:ext uri="{FF2B5EF4-FFF2-40B4-BE49-F238E27FC236}">
                  <a16:creationId xmlns:a16="http://schemas.microsoft.com/office/drawing/2014/main" id="{5094C0CD-A5ED-45B1-9559-AC226E68DBF4}"/>
                </a:ext>
              </a:extLst>
            </p:cNvPr>
            <p:cNvGrpSpPr/>
            <p:nvPr/>
          </p:nvGrpSpPr>
          <p:grpSpPr>
            <a:xfrm>
              <a:off x="420190" y="2947787"/>
              <a:ext cx="1036516" cy="2760658"/>
              <a:chOff x="426727" y="3141663"/>
              <a:chExt cx="1650843" cy="2931738"/>
            </a:xfrm>
            <a:solidFill>
              <a:schemeClr val="accent5"/>
            </a:solidFill>
          </p:grpSpPr>
          <p:sp>
            <p:nvSpPr>
              <p:cNvPr id="119" name="フローチャート: 他ページ結合子 118">
                <a:extLst>
                  <a:ext uri="{FF2B5EF4-FFF2-40B4-BE49-F238E27FC236}">
                    <a16:creationId xmlns:a16="http://schemas.microsoft.com/office/drawing/2014/main" id="{0E4B88D7-3395-424D-B277-06FC9C7EF235}"/>
                  </a:ext>
                </a:extLst>
              </p:cNvPr>
              <p:cNvSpPr/>
              <p:nvPr/>
            </p:nvSpPr>
            <p:spPr bwMode="auto">
              <a:xfrm>
                <a:off x="426727" y="3141663"/>
                <a:ext cx="1650843" cy="647700"/>
              </a:xfrm>
              <a:prstGeom prst="flowChartOffpageConnector">
                <a:avLst/>
              </a:prstGeom>
              <a:grpFill/>
              <a:ln w="12700" cap="flat" cmpd="sng" algn="ctr">
                <a:solidFill>
                  <a:schemeClr val="accent2"/>
                </a:solidFill>
                <a:prstDash val="solid"/>
                <a:round/>
                <a:headEnd type="none" w="med" len="med"/>
                <a:tailEnd type="none" w="med" len="med"/>
              </a:ln>
              <a:effectLst/>
            </p:spPr>
            <p:txBody>
              <a:bodyPr vert="horz" wrap="square" lIns="18000" tIns="18000" rIns="18000" bIns="18000" numCol="1" rtlCol="0" anchor="ctr" anchorCtr="0" compatLnSpc="1">
                <a:prstTxWarp prst="textNoShape">
                  <a:avLst/>
                </a:prstTxWarp>
              </a:bodyPr>
              <a:lstStyle/>
              <a:p>
                <a:pPr marL="0" marR="0" indent="0" algn="ctr" defTabSz="914400" rtl="0" eaLnBrk="1" fontAlgn="base" latinLnBrk="0" hangingPunct="1">
                  <a:lnSpc>
                    <a:spcPct val="120000"/>
                  </a:lnSpc>
                  <a:spcBef>
                    <a:spcPct val="50000"/>
                  </a:spcBef>
                  <a:spcAft>
                    <a:spcPct val="0"/>
                  </a:spcAft>
                  <a:buClr>
                    <a:schemeClr val="bg2"/>
                  </a:buClr>
                  <a:buSzTx/>
                  <a:buFont typeface="Wingdings" pitchFamily="2" charset="2"/>
                  <a:buNone/>
                  <a:tabLst/>
                </a:pPr>
                <a:r>
                  <a:rPr kumimoji="1" lang="ja-JP" altLang="en-US" sz="1400" b="0" i="0" u="none" strike="noStrike" cap="none" normalizeH="0" baseline="0" dirty="0">
                    <a:ln>
                      <a:noFill/>
                    </a:ln>
                    <a:solidFill>
                      <a:schemeClr val="accent2"/>
                    </a:solidFill>
                    <a:effectLst/>
                    <a:latin typeface="Meiryo UI" panose="020B0604030504040204" pitchFamily="50" charset="-128"/>
                    <a:ea typeface="Meiryo UI" panose="020B0604030504040204" pitchFamily="50" charset="-128"/>
                  </a:rPr>
                  <a:t>プロセス</a:t>
                </a:r>
                <a:r>
                  <a:rPr kumimoji="1" lang="en-US" altLang="ja-JP" sz="1400" b="0" i="0" u="none" strike="noStrike" cap="none" normalizeH="0" baseline="0" dirty="0">
                    <a:ln>
                      <a:noFill/>
                    </a:ln>
                    <a:solidFill>
                      <a:schemeClr val="accent2"/>
                    </a:solidFill>
                    <a:effectLst/>
                    <a:latin typeface="Meiryo UI" panose="020B0604030504040204" pitchFamily="50" charset="-128"/>
                    <a:ea typeface="Meiryo UI" panose="020B0604030504040204" pitchFamily="50" charset="-128"/>
                  </a:rPr>
                  <a:t>A</a:t>
                </a:r>
                <a:endParaRPr kumimoji="1" lang="ja-JP" altLang="en-US" sz="1400" b="0" i="0" u="none" strike="noStrike" cap="none" normalizeH="0" baseline="0" dirty="0">
                  <a:ln>
                    <a:noFill/>
                  </a:ln>
                  <a:solidFill>
                    <a:schemeClr val="accent2"/>
                  </a:solidFill>
                  <a:effectLst/>
                  <a:latin typeface="Meiryo UI" panose="020B0604030504040204" pitchFamily="50" charset="-128"/>
                  <a:ea typeface="Meiryo UI" panose="020B0604030504040204" pitchFamily="50" charset="-128"/>
                </a:endParaRPr>
              </a:p>
            </p:txBody>
          </p:sp>
          <p:sp>
            <p:nvSpPr>
              <p:cNvPr id="120" name="フローチャート: 他ページ結合子 119">
                <a:extLst>
                  <a:ext uri="{FF2B5EF4-FFF2-40B4-BE49-F238E27FC236}">
                    <a16:creationId xmlns:a16="http://schemas.microsoft.com/office/drawing/2014/main" id="{5A7A77DF-3C78-42A1-9BE5-76F6A40C9B2D}"/>
                  </a:ext>
                </a:extLst>
              </p:cNvPr>
              <p:cNvSpPr/>
              <p:nvPr/>
            </p:nvSpPr>
            <p:spPr bwMode="auto">
              <a:xfrm>
                <a:off x="426727" y="3895445"/>
                <a:ext cx="1650843" cy="647700"/>
              </a:xfrm>
              <a:prstGeom prst="flowChartOffpageConnector">
                <a:avLst/>
              </a:prstGeom>
              <a:grpFill/>
              <a:ln w="12700" cap="flat" cmpd="sng" algn="ctr">
                <a:solidFill>
                  <a:schemeClr val="accent2"/>
                </a:solidFill>
                <a:prstDash val="solid"/>
                <a:round/>
                <a:headEnd type="none" w="med" len="med"/>
                <a:tailEnd type="none" w="med" len="med"/>
              </a:ln>
              <a:effectLst/>
            </p:spPr>
            <p:txBody>
              <a:bodyPr vert="horz" wrap="square" lIns="18000" tIns="18000" rIns="18000" bIns="18000" numCol="1" rtlCol="0" anchor="ctr" anchorCtr="0" compatLnSpc="1">
                <a:prstTxWarp prst="textNoShape">
                  <a:avLst/>
                </a:prstTxWarp>
              </a:bodyPr>
              <a:lstStyle/>
              <a:p>
                <a:r>
                  <a:rPr lang="ja-JP" altLang="en-US" sz="1400" dirty="0">
                    <a:solidFill>
                      <a:schemeClr val="accent2"/>
                    </a:solidFill>
                    <a:latin typeface="Meiryo UI" panose="020B0604030504040204" pitchFamily="50" charset="-128"/>
                    <a:ea typeface="Meiryo UI" panose="020B0604030504040204" pitchFamily="50" charset="-128"/>
                  </a:rPr>
                  <a:t>プロセス</a:t>
                </a:r>
                <a:r>
                  <a:rPr kumimoji="1" lang="en-US" altLang="ja-JP" sz="1400" b="0" i="0" u="none" strike="noStrike" cap="none" normalizeH="0" baseline="0" dirty="0">
                    <a:ln>
                      <a:noFill/>
                    </a:ln>
                    <a:solidFill>
                      <a:schemeClr val="accent2"/>
                    </a:solidFill>
                    <a:effectLst/>
                    <a:latin typeface="Meiryo UI" panose="020B0604030504040204" pitchFamily="50" charset="-128"/>
                    <a:ea typeface="Meiryo UI" panose="020B0604030504040204" pitchFamily="50" charset="-128"/>
                  </a:rPr>
                  <a:t>B</a:t>
                </a:r>
                <a:endParaRPr kumimoji="1" lang="ja-JP" altLang="en-US" sz="1400" b="0" i="0" u="none" strike="noStrike" cap="none" normalizeH="0" baseline="0" dirty="0">
                  <a:ln>
                    <a:noFill/>
                  </a:ln>
                  <a:solidFill>
                    <a:schemeClr val="accent2"/>
                  </a:solidFill>
                  <a:effectLst/>
                  <a:latin typeface="Meiryo UI" panose="020B0604030504040204" pitchFamily="50" charset="-128"/>
                  <a:ea typeface="Meiryo UI" panose="020B0604030504040204" pitchFamily="50" charset="-128"/>
                </a:endParaRPr>
              </a:p>
            </p:txBody>
          </p:sp>
          <p:sp>
            <p:nvSpPr>
              <p:cNvPr id="121" name="フローチャート: 他ページ結合子 120">
                <a:extLst>
                  <a:ext uri="{FF2B5EF4-FFF2-40B4-BE49-F238E27FC236}">
                    <a16:creationId xmlns:a16="http://schemas.microsoft.com/office/drawing/2014/main" id="{530E6498-523E-42B0-B3E5-4FC16562F8B7}"/>
                  </a:ext>
                </a:extLst>
              </p:cNvPr>
              <p:cNvSpPr/>
              <p:nvPr/>
            </p:nvSpPr>
            <p:spPr bwMode="auto">
              <a:xfrm>
                <a:off x="426727" y="4671919"/>
                <a:ext cx="1650843" cy="647700"/>
              </a:xfrm>
              <a:prstGeom prst="flowChartOffpageConnector">
                <a:avLst/>
              </a:prstGeom>
              <a:grpFill/>
              <a:ln w="12700" cap="flat" cmpd="sng" algn="ctr">
                <a:solidFill>
                  <a:schemeClr val="accent2"/>
                </a:solidFill>
                <a:prstDash val="solid"/>
                <a:round/>
                <a:headEnd type="none" w="med" len="med"/>
                <a:tailEnd type="none" w="med" len="med"/>
              </a:ln>
              <a:effectLst/>
            </p:spPr>
            <p:txBody>
              <a:bodyPr vert="horz" wrap="square" lIns="18000" tIns="18000" rIns="18000" bIns="18000" numCol="1" rtlCol="0" anchor="ctr" anchorCtr="0" compatLnSpc="1">
                <a:prstTxWarp prst="textNoShape">
                  <a:avLst/>
                </a:prstTxWarp>
              </a:bodyPr>
              <a:lstStyle/>
              <a:p>
                <a:r>
                  <a:rPr lang="ja-JP" altLang="en-US" sz="1400" dirty="0">
                    <a:solidFill>
                      <a:schemeClr val="accent2"/>
                    </a:solidFill>
                    <a:latin typeface="Meiryo UI" panose="020B0604030504040204" pitchFamily="50" charset="-128"/>
                    <a:ea typeface="Meiryo UI" panose="020B0604030504040204" pitchFamily="50" charset="-128"/>
                  </a:rPr>
                  <a:t>プロセス</a:t>
                </a:r>
                <a:r>
                  <a:rPr lang="en-US" altLang="ja-JP" sz="1400" dirty="0">
                    <a:solidFill>
                      <a:schemeClr val="accent2"/>
                    </a:solidFill>
                    <a:latin typeface="Meiryo UI" panose="020B0604030504040204" pitchFamily="50" charset="-128"/>
                    <a:ea typeface="Meiryo UI" panose="020B0604030504040204" pitchFamily="50" charset="-128"/>
                  </a:rPr>
                  <a:t>C</a:t>
                </a:r>
              </a:p>
            </p:txBody>
          </p:sp>
          <p:sp>
            <p:nvSpPr>
              <p:cNvPr id="122" name="フローチャート: 他ページ結合子 121">
                <a:extLst>
                  <a:ext uri="{FF2B5EF4-FFF2-40B4-BE49-F238E27FC236}">
                    <a16:creationId xmlns:a16="http://schemas.microsoft.com/office/drawing/2014/main" id="{C387D099-46CE-43E2-A924-5CAFC3310498}"/>
                  </a:ext>
                </a:extLst>
              </p:cNvPr>
              <p:cNvSpPr/>
              <p:nvPr/>
            </p:nvSpPr>
            <p:spPr bwMode="auto">
              <a:xfrm>
                <a:off x="426727" y="5425701"/>
                <a:ext cx="1650843" cy="647700"/>
              </a:xfrm>
              <a:prstGeom prst="flowChartOffpageConnector">
                <a:avLst/>
              </a:prstGeom>
              <a:grpFill/>
              <a:ln w="12700" cap="flat" cmpd="sng" algn="ctr">
                <a:solidFill>
                  <a:schemeClr val="accent2"/>
                </a:solidFill>
                <a:prstDash val="solid"/>
                <a:round/>
                <a:headEnd type="none" w="med" len="med"/>
                <a:tailEnd type="none" w="med" len="med"/>
              </a:ln>
              <a:effectLst/>
            </p:spPr>
            <p:txBody>
              <a:bodyPr vert="horz" wrap="square" lIns="18000" tIns="18000" rIns="18000" bIns="18000" numCol="1" rtlCol="0" anchor="ctr" anchorCtr="0" compatLnSpc="1">
                <a:prstTxWarp prst="textNoShape">
                  <a:avLst/>
                </a:prstTxWarp>
              </a:bodyPr>
              <a:lstStyle/>
              <a:p>
                <a:r>
                  <a:rPr lang="ja-JP" altLang="en-US" sz="1400" dirty="0">
                    <a:solidFill>
                      <a:schemeClr val="accent2"/>
                    </a:solidFill>
                    <a:latin typeface="Meiryo UI" panose="020B0604030504040204" pitchFamily="50" charset="-128"/>
                    <a:ea typeface="Meiryo UI" panose="020B0604030504040204" pitchFamily="50" charset="-128"/>
                  </a:rPr>
                  <a:t>プロセス</a:t>
                </a:r>
                <a:r>
                  <a:rPr lang="en-US" altLang="ja-JP" sz="1400" dirty="0">
                    <a:solidFill>
                      <a:schemeClr val="accent2"/>
                    </a:solidFill>
                    <a:latin typeface="Meiryo UI" panose="020B0604030504040204" pitchFamily="50" charset="-128"/>
                    <a:ea typeface="Meiryo UI" panose="020B0604030504040204" pitchFamily="50" charset="-128"/>
                  </a:rPr>
                  <a:t>D</a:t>
                </a:r>
                <a:endParaRPr kumimoji="1" lang="ja-JP" altLang="en-US" sz="1400" b="0" i="0" u="none" strike="noStrike" cap="none" normalizeH="0" baseline="0" dirty="0">
                  <a:ln>
                    <a:noFill/>
                  </a:ln>
                  <a:solidFill>
                    <a:schemeClr val="accent2"/>
                  </a:solidFill>
                  <a:effectLst/>
                  <a:latin typeface="Meiryo UI" panose="020B0604030504040204" pitchFamily="50" charset="-128"/>
                  <a:ea typeface="Meiryo UI" panose="020B0604030504040204" pitchFamily="50" charset="-128"/>
                </a:endParaRPr>
              </a:p>
            </p:txBody>
          </p:sp>
        </p:grpSp>
        <p:grpSp>
          <p:nvGrpSpPr>
            <p:cNvPr id="114" name="グループ化 113">
              <a:extLst>
                <a:ext uri="{FF2B5EF4-FFF2-40B4-BE49-F238E27FC236}">
                  <a16:creationId xmlns:a16="http://schemas.microsoft.com/office/drawing/2014/main" id="{2241F84C-591F-40D1-AD04-0A3BF24095ED}"/>
                </a:ext>
              </a:extLst>
            </p:cNvPr>
            <p:cNvGrpSpPr/>
            <p:nvPr/>
          </p:nvGrpSpPr>
          <p:grpSpPr>
            <a:xfrm>
              <a:off x="1590195" y="2947788"/>
              <a:ext cx="1741860" cy="2760658"/>
              <a:chOff x="1590195" y="2953448"/>
              <a:chExt cx="1741860" cy="2754997"/>
            </a:xfrm>
          </p:grpSpPr>
          <p:sp>
            <p:nvSpPr>
              <p:cNvPr id="115" name="正方形/長方形 114">
                <a:extLst>
                  <a:ext uri="{FF2B5EF4-FFF2-40B4-BE49-F238E27FC236}">
                    <a16:creationId xmlns:a16="http://schemas.microsoft.com/office/drawing/2014/main" id="{DB037DDC-9EFD-490C-8730-2BE295A60F25}"/>
                  </a:ext>
                </a:extLst>
              </p:cNvPr>
              <p:cNvSpPr/>
              <p:nvPr/>
            </p:nvSpPr>
            <p:spPr bwMode="auto">
              <a:xfrm>
                <a:off x="1590195" y="2953448"/>
                <a:ext cx="1741796" cy="604242"/>
              </a:xfrm>
              <a:prstGeom prst="rect">
                <a:avLst/>
              </a:prstGeom>
              <a:solidFill>
                <a:schemeClr val="accent5"/>
              </a:solidFill>
              <a:ln w="12700" cap="flat" cmpd="sng" algn="ctr">
                <a:solidFill>
                  <a:schemeClr val="accent2"/>
                </a:solidFill>
                <a:prstDash val="solid"/>
                <a:round/>
                <a:headEnd type="none" w="med" len="med"/>
                <a:tailEnd type="none" w="med" len="med"/>
              </a:ln>
              <a:effectLst/>
            </p:spPr>
            <p:txBody>
              <a:bodyPr vert="horz" wrap="square" lIns="18000" tIns="18000" rIns="18000" bIns="18000" numCol="1" rtlCol="0" anchor="ctr" anchorCtr="0" compatLnSpc="1">
                <a:prstTxWarp prst="textNoShape">
                  <a:avLst/>
                </a:prstTxWarp>
              </a:bodyPr>
              <a:lstStyle/>
              <a:p>
                <a:pPr marL="171450" indent="-171450" algn="l">
                  <a:spcBef>
                    <a:spcPts val="0"/>
                  </a:spcBef>
                  <a:buFont typeface="Wingdings" panose="05000000000000000000" pitchFamily="2" charset="2"/>
                  <a:buChar char="ü"/>
                </a:pPr>
                <a:r>
                  <a:rPr kumimoji="1" lang="ja-JP" altLang="en-US" sz="1200" b="0" i="0" u="none" strike="noStrike" cap="none" normalizeH="0" baseline="0" dirty="0">
                    <a:ln>
                      <a:noFill/>
                    </a:ln>
                    <a:solidFill>
                      <a:schemeClr val="accent2"/>
                    </a:solidFill>
                    <a:effectLst/>
                    <a:latin typeface="Meiryo UI" panose="020B0604030504040204" pitchFamily="50" charset="-128"/>
                    <a:ea typeface="Meiryo UI" panose="020B0604030504040204" pitchFamily="50" charset="-128"/>
                    <a:sym typeface="Meiryo UI" panose="020B0604030504040204" pitchFamily="50" charset="-128"/>
                  </a:rPr>
                  <a:t>・・・</a:t>
                </a:r>
              </a:p>
            </p:txBody>
          </p:sp>
          <p:sp>
            <p:nvSpPr>
              <p:cNvPr id="116" name="正方形/長方形 115">
                <a:extLst>
                  <a:ext uri="{FF2B5EF4-FFF2-40B4-BE49-F238E27FC236}">
                    <a16:creationId xmlns:a16="http://schemas.microsoft.com/office/drawing/2014/main" id="{BB281B62-0067-4988-8DB6-9D0A564D5C2B}"/>
                  </a:ext>
                </a:extLst>
              </p:cNvPr>
              <p:cNvSpPr/>
              <p:nvPr/>
            </p:nvSpPr>
            <p:spPr bwMode="auto">
              <a:xfrm>
                <a:off x="1590439" y="3657582"/>
                <a:ext cx="1741616" cy="604242"/>
              </a:xfrm>
              <a:prstGeom prst="rect">
                <a:avLst/>
              </a:prstGeom>
              <a:solidFill>
                <a:schemeClr val="accent5"/>
              </a:solidFill>
              <a:ln w="12700" cap="flat" cmpd="sng" algn="ctr">
                <a:solidFill>
                  <a:schemeClr val="accent2"/>
                </a:solidFill>
                <a:prstDash val="solid"/>
                <a:round/>
                <a:headEnd type="none" w="med" len="med"/>
                <a:tailEnd type="none" w="med" len="med"/>
              </a:ln>
              <a:effectLst/>
            </p:spPr>
            <p:txBody>
              <a:bodyPr vert="horz" wrap="square" lIns="18000" tIns="18000" rIns="18000" bIns="18000" numCol="1" rtlCol="0" anchor="ctr" anchorCtr="0" compatLnSpc="1">
                <a:prstTxWarp prst="textNoShape">
                  <a:avLst/>
                </a:prstTxWarp>
              </a:bodyPr>
              <a:lstStyle/>
              <a:p>
                <a:pPr marL="171450" indent="-171450" algn="l">
                  <a:spcBef>
                    <a:spcPts val="0"/>
                  </a:spcBef>
                  <a:buFont typeface="Wingdings" panose="05000000000000000000" pitchFamily="2" charset="2"/>
                  <a:buChar char="ü"/>
                </a:pPr>
                <a:r>
                  <a:rPr lang="ja-JP" altLang="en-US"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a:t>
                </a:r>
              </a:p>
            </p:txBody>
          </p:sp>
          <p:sp>
            <p:nvSpPr>
              <p:cNvPr id="117" name="正方形/長方形 116">
                <a:extLst>
                  <a:ext uri="{FF2B5EF4-FFF2-40B4-BE49-F238E27FC236}">
                    <a16:creationId xmlns:a16="http://schemas.microsoft.com/office/drawing/2014/main" id="{76CFB9F9-1640-4EF5-876A-9C23587BC92A}"/>
                  </a:ext>
                </a:extLst>
              </p:cNvPr>
              <p:cNvSpPr/>
              <p:nvPr/>
            </p:nvSpPr>
            <p:spPr bwMode="auto">
              <a:xfrm>
                <a:off x="1590439" y="4388746"/>
                <a:ext cx="1741616" cy="604242"/>
              </a:xfrm>
              <a:prstGeom prst="rect">
                <a:avLst/>
              </a:prstGeom>
              <a:solidFill>
                <a:schemeClr val="accent5"/>
              </a:solidFill>
              <a:ln w="12700" cap="flat" cmpd="sng" algn="ctr">
                <a:solidFill>
                  <a:schemeClr val="accent2"/>
                </a:solidFill>
                <a:prstDash val="solid"/>
                <a:round/>
                <a:headEnd type="none" w="med" len="med"/>
                <a:tailEnd type="none" w="med" len="med"/>
              </a:ln>
              <a:effectLst/>
            </p:spPr>
            <p:txBody>
              <a:bodyPr vert="horz" wrap="square" lIns="18000" tIns="18000" rIns="18000" bIns="18000" numCol="1" rtlCol="0" anchor="ctr" anchorCtr="0" compatLnSpc="1">
                <a:prstTxWarp prst="textNoShape">
                  <a:avLst/>
                </a:prstTxWarp>
              </a:bodyPr>
              <a:lstStyle/>
              <a:p>
                <a:pPr marL="171450" indent="-171450" algn="l">
                  <a:spcBef>
                    <a:spcPts val="0"/>
                  </a:spcBef>
                  <a:buFont typeface="Wingdings" panose="05000000000000000000" pitchFamily="2" charset="2"/>
                  <a:buChar char="ü"/>
                </a:pPr>
                <a:r>
                  <a:rPr lang="ja-JP" altLang="en-US"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a:t>
                </a:r>
              </a:p>
            </p:txBody>
          </p:sp>
          <p:sp>
            <p:nvSpPr>
              <p:cNvPr id="118" name="正方形/長方形 117">
                <a:extLst>
                  <a:ext uri="{FF2B5EF4-FFF2-40B4-BE49-F238E27FC236}">
                    <a16:creationId xmlns:a16="http://schemas.microsoft.com/office/drawing/2014/main" id="{B651E5DB-9501-4BC4-B406-43B056CF622E}"/>
                  </a:ext>
                </a:extLst>
              </p:cNvPr>
              <p:cNvSpPr/>
              <p:nvPr/>
            </p:nvSpPr>
            <p:spPr bwMode="auto">
              <a:xfrm>
                <a:off x="1590439" y="5104203"/>
                <a:ext cx="1741616" cy="604242"/>
              </a:xfrm>
              <a:prstGeom prst="rect">
                <a:avLst/>
              </a:prstGeom>
              <a:solidFill>
                <a:schemeClr val="accent5"/>
              </a:solidFill>
              <a:ln w="12700" cap="flat" cmpd="sng" algn="ctr">
                <a:solidFill>
                  <a:schemeClr val="accent2"/>
                </a:solidFill>
                <a:prstDash val="solid"/>
                <a:round/>
                <a:headEnd type="none" w="med" len="med"/>
                <a:tailEnd type="none" w="med" len="med"/>
              </a:ln>
              <a:effectLst/>
            </p:spPr>
            <p:txBody>
              <a:bodyPr vert="horz" wrap="square" lIns="18000" tIns="18000" rIns="18000" bIns="18000" numCol="1" rtlCol="0" anchor="ctr" anchorCtr="0" compatLnSpc="1">
                <a:prstTxWarp prst="textNoShape">
                  <a:avLst/>
                </a:prstTxWarp>
              </a:bodyPr>
              <a:lstStyle/>
              <a:p>
                <a:pPr marL="171450" indent="-171450" algn="l">
                  <a:spcBef>
                    <a:spcPts val="0"/>
                  </a:spcBef>
                  <a:buFont typeface="Wingdings" panose="05000000000000000000" pitchFamily="2" charset="2"/>
                  <a:buChar char="ü"/>
                </a:pPr>
                <a:r>
                  <a:rPr lang="ja-JP" altLang="en-US"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a:t>
                </a:r>
              </a:p>
            </p:txBody>
          </p:sp>
        </p:grpSp>
      </p:grpSp>
      <p:grpSp>
        <p:nvGrpSpPr>
          <p:cNvPr id="127" name="グループ化 126">
            <a:extLst>
              <a:ext uri="{FF2B5EF4-FFF2-40B4-BE49-F238E27FC236}">
                <a16:creationId xmlns:a16="http://schemas.microsoft.com/office/drawing/2014/main" id="{C841AE43-EC19-4CB4-947F-F8C6A6879FF4}"/>
              </a:ext>
            </a:extLst>
          </p:cNvPr>
          <p:cNvGrpSpPr/>
          <p:nvPr/>
        </p:nvGrpSpPr>
        <p:grpSpPr>
          <a:xfrm>
            <a:off x="420189" y="2200757"/>
            <a:ext cx="2895149" cy="307777"/>
            <a:chOff x="1136650" y="2761183"/>
            <a:chExt cx="7632700" cy="307777"/>
          </a:xfrm>
        </p:grpSpPr>
        <p:sp>
          <p:nvSpPr>
            <p:cNvPr id="128" name="テキスト ボックス 127">
              <a:extLst>
                <a:ext uri="{FF2B5EF4-FFF2-40B4-BE49-F238E27FC236}">
                  <a16:creationId xmlns:a16="http://schemas.microsoft.com/office/drawing/2014/main" id="{B1D8B620-D77D-40A2-B015-EEC3C9DA0C6A}"/>
                </a:ext>
              </a:extLst>
            </p:cNvPr>
            <p:cNvSpPr txBox="1">
              <a:spLocks noChangeArrowheads="1"/>
            </p:cNvSpPr>
            <p:nvPr/>
          </p:nvSpPr>
          <p:spPr bwMode="auto">
            <a:xfrm>
              <a:off x="1136650" y="2761183"/>
              <a:ext cx="7632700" cy="307777"/>
            </a:xfrm>
            <a:prstGeom prst="rect">
              <a:avLst/>
            </a:prstGeom>
            <a:noFill/>
            <a:ln w="9525">
              <a:noFill/>
              <a:miter lim="800000"/>
              <a:headEnd/>
              <a:tailEnd/>
            </a:ln>
          </p:spPr>
          <p:txBody>
            <a:bodyPr wrap="none" lIns="90000" rIns="90000" anchor="ctr" anchorCtr="0">
              <a:noAutofit/>
            </a:bodyPr>
            <a:lstStyle/>
            <a:p>
              <a:pPr algn="l"/>
              <a:r>
                <a:rPr lang="ja-JP" altLang="en-US" sz="14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導入前</a:t>
              </a:r>
              <a:endParaRPr lang="en-US" altLang="ja-JP" sz="14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endParaRPr>
            </a:p>
          </p:txBody>
        </p:sp>
        <p:cxnSp>
          <p:nvCxnSpPr>
            <p:cNvPr id="129" name="直線コネクタ 128">
              <a:extLst>
                <a:ext uri="{FF2B5EF4-FFF2-40B4-BE49-F238E27FC236}">
                  <a16:creationId xmlns:a16="http://schemas.microsoft.com/office/drawing/2014/main" id="{CA26C1E9-C786-4AC9-940E-72CEB2B3EA25}"/>
                </a:ext>
              </a:extLst>
            </p:cNvPr>
            <p:cNvCxnSpPr/>
            <p:nvPr/>
          </p:nvCxnSpPr>
          <p:spPr>
            <a:xfrm>
              <a:off x="1136650" y="3068960"/>
              <a:ext cx="7632700"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130" name="グループ化 129">
            <a:extLst>
              <a:ext uri="{FF2B5EF4-FFF2-40B4-BE49-F238E27FC236}">
                <a16:creationId xmlns:a16="http://schemas.microsoft.com/office/drawing/2014/main" id="{3668C623-97E3-45DF-BD95-C940EC6CFC29}"/>
              </a:ext>
            </a:extLst>
          </p:cNvPr>
          <p:cNvGrpSpPr/>
          <p:nvPr/>
        </p:nvGrpSpPr>
        <p:grpSpPr>
          <a:xfrm>
            <a:off x="3560530" y="2200757"/>
            <a:ext cx="5929545" cy="307777"/>
            <a:chOff x="1136650" y="2761183"/>
            <a:chExt cx="7632700" cy="307777"/>
          </a:xfrm>
        </p:grpSpPr>
        <p:sp>
          <p:nvSpPr>
            <p:cNvPr id="131" name="テキスト ボックス 130">
              <a:extLst>
                <a:ext uri="{FF2B5EF4-FFF2-40B4-BE49-F238E27FC236}">
                  <a16:creationId xmlns:a16="http://schemas.microsoft.com/office/drawing/2014/main" id="{BB25DAC8-99C2-4410-BF04-C5872A8DA8AF}"/>
                </a:ext>
              </a:extLst>
            </p:cNvPr>
            <p:cNvSpPr txBox="1">
              <a:spLocks noChangeArrowheads="1"/>
            </p:cNvSpPr>
            <p:nvPr/>
          </p:nvSpPr>
          <p:spPr bwMode="auto">
            <a:xfrm>
              <a:off x="1136650" y="2761183"/>
              <a:ext cx="7632700" cy="307777"/>
            </a:xfrm>
            <a:prstGeom prst="rect">
              <a:avLst/>
            </a:prstGeom>
            <a:noFill/>
            <a:ln w="9525">
              <a:noFill/>
              <a:miter lim="800000"/>
              <a:headEnd/>
              <a:tailEnd/>
            </a:ln>
          </p:spPr>
          <p:txBody>
            <a:bodyPr wrap="none" lIns="90000" rIns="90000" anchor="ctr" anchorCtr="0">
              <a:noAutofit/>
            </a:bodyPr>
            <a:lstStyle/>
            <a:p>
              <a:pPr algn="l"/>
              <a:r>
                <a:rPr lang="ja-JP" altLang="en-US" sz="14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導入後</a:t>
              </a:r>
            </a:p>
          </p:txBody>
        </p:sp>
        <p:cxnSp>
          <p:nvCxnSpPr>
            <p:cNvPr id="132" name="直線コネクタ 131">
              <a:extLst>
                <a:ext uri="{FF2B5EF4-FFF2-40B4-BE49-F238E27FC236}">
                  <a16:creationId xmlns:a16="http://schemas.microsoft.com/office/drawing/2014/main" id="{698DC187-AB98-40F0-8620-B94DC3B381C4}"/>
                </a:ext>
              </a:extLst>
            </p:cNvPr>
            <p:cNvCxnSpPr/>
            <p:nvPr/>
          </p:nvCxnSpPr>
          <p:spPr>
            <a:xfrm>
              <a:off x="1136650" y="3068960"/>
              <a:ext cx="7632700"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70" name="四角形吹き出し 27">
            <a:extLst>
              <a:ext uri="{FF2B5EF4-FFF2-40B4-BE49-F238E27FC236}">
                <a16:creationId xmlns:a16="http://schemas.microsoft.com/office/drawing/2014/main" id="{CF188C9C-AA3F-458B-941A-A5048D6E5D4D}"/>
              </a:ext>
            </a:extLst>
          </p:cNvPr>
          <p:cNvSpPr/>
          <p:nvPr/>
        </p:nvSpPr>
        <p:spPr bwMode="auto">
          <a:xfrm>
            <a:off x="6445711" y="1271819"/>
            <a:ext cx="2729223" cy="1154817"/>
          </a:xfrm>
          <a:prstGeom prst="wedgeRectCallout">
            <a:avLst>
              <a:gd name="adj1" fmla="val 20307"/>
              <a:gd name="adj2" fmla="val 63722"/>
            </a:avLst>
          </a:prstGeom>
          <a:solidFill>
            <a:schemeClr val="bg1"/>
          </a:solidFill>
          <a:ln w="12700" cap="flat" cmpd="sng" algn="ctr">
            <a:solidFill>
              <a:srgbClr val="FF0000"/>
            </a:solidFill>
            <a:prstDash val="solid"/>
            <a:round/>
            <a:headEnd type="none" w="med" len="med"/>
            <a:tailEnd type="none" w="med" len="med"/>
          </a:ln>
          <a:effectLst/>
        </p:spPr>
        <p:txBody>
          <a:bodyPr vert="horz" wrap="none" lIns="18000" tIns="18000" rIns="18000" bIns="18000" numCol="1" rtlCol="0" anchor="ctr" anchorCtr="0" compatLnSpc="1">
            <a:prstTxWarp prst="textNoShape">
              <a:avLst/>
            </a:prstTxWarp>
          </a:bodyPr>
          <a:lstStyle/>
          <a:p>
            <a:pPr>
              <a:spcBef>
                <a:spcPts val="0"/>
              </a:spcBef>
            </a:pPr>
            <a:r>
              <a:rPr lang="ja-JP" altLang="en-US" dirty="0">
                <a:solidFill>
                  <a:srgbClr val="FF0000"/>
                </a:solidFill>
                <a:latin typeface="Meiryo UI" panose="020B0604030504040204" pitchFamily="50" charset="-128"/>
                <a:ea typeface="Meiryo UI" panose="020B0604030504040204" pitchFamily="50" charset="-128"/>
                <a:sym typeface="Meiryo UI" panose="020B0604030504040204" pitchFamily="50" charset="-128"/>
              </a:rPr>
              <a:t>効果が存在する項目のみ記載ください</a:t>
            </a:r>
            <a:endParaRPr lang="en-US" altLang="ja-JP" dirty="0">
              <a:solidFill>
                <a:srgbClr val="FF0000"/>
              </a:solidFill>
              <a:latin typeface="Meiryo UI" panose="020B0604030504040204" pitchFamily="50" charset="-128"/>
              <a:ea typeface="Meiryo UI" panose="020B0604030504040204" pitchFamily="50" charset="-128"/>
              <a:sym typeface="Meiryo UI" panose="020B0604030504040204" pitchFamily="50" charset="-128"/>
            </a:endParaRPr>
          </a:p>
          <a:p>
            <a:pPr>
              <a:spcBef>
                <a:spcPts val="0"/>
              </a:spcBef>
            </a:pPr>
            <a:r>
              <a:rPr lang="en-US" altLang="ja-JP" dirty="0">
                <a:solidFill>
                  <a:srgbClr val="FF0000"/>
                </a:solidFill>
                <a:latin typeface="Meiryo UI" panose="020B0604030504040204" pitchFamily="50" charset="-128"/>
                <a:ea typeface="Meiryo UI" panose="020B0604030504040204" pitchFamily="50" charset="-128"/>
                <a:sym typeface="Meiryo UI" panose="020B0604030504040204" pitchFamily="50" charset="-128"/>
              </a:rPr>
              <a:t>(</a:t>
            </a:r>
            <a:r>
              <a:rPr lang="ja-JP" altLang="en-US" dirty="0">
                <a:solidFill>
                  <a:srgbClr val="FF0000"/>
                </a:solidFill>
                <a:latin typeface="Meiryo UI" panose="020B0604030504040204" pitchFamily="50" charset="-128"/>
                <a:ea typeface="Meiryo UI" panose="020B0604030504040204" pitchFamily="50" charset="-128"/>
                <a:sym typeface="Meiryo UI" panose="020B0604030504040204" pitchFamily="50" charset="-128"/>
              </a:rPr>
              <a:t>複数のプロセスで</a:t>
            </a:r>
            <a:r>
              <a:rPr lang="en-US" altLang="ja-JP" dirty="0">
                <a:solidFill>
                  <a:srgbClr val="FF0000"/>
                </a:solidFill>
                <a:latin typeface="Meiryo UI" panose="020B0604030504040204" pitchFamily="50" charset="-128"/>
                <a:ea typeface="Meiryo UI" panose="020B0604030504040204" pitchFamily="50" charset="-128"/>
                <a:sym typeface="Meiryo UI" panose="020B0604030504040204" pitchFamily="50" charset="-128"/>
              </a:rPr>
              <a:t>1</a:t>
            </a:r>
            <a:r>
              <a:rPr lang="ja-JP" altLang="en-US" dirty="0">
                <a:solidFill>
                  <a:srgbClr val="FF0000"/>
                </a:solidFill>
                <a:latin typeface="Meiryo UI" panose="020B0604030504040204" pitchFamily="50" charset="-128"/>
                <a:ea typeface="Meiryo UI" panose="020B0604030504040204" pitchFamily="50" charset="-128"/>
                <a:sym typeface="Meiryo UI" panose="020B0604030504040204" pitchFamily="50" charset="-128"/>
              </a:rPr>
              <a:t>つの効果を記載する形も可</a:t>
            </a:r>
            <a:r>
              <a:rPr lang="en-US" altLang="ja-JP" dirty="0">
                <a:solidFill>
                  <a:srgbClr val="FF0000"/>
                </a:solidFill>
                <a:latin typeface="Meiryo UI" panose="020B0604030504040204" pitchFamily="50" charset="-128"/>
                <a:ea typeface="Meiryo UI" panose="020B0604030504040204" pitchFamily="50" charset="-128"/>
                <a:sym typeface="Meiryo UI" panose="020B0604030504040204" pitchFamily="50" charset="-128"/>
              </a:rPr>
              <a:t>)</a:t>
            </a:r>
            <a:r>
              <a:rPr lang="ja-JP" altLang="en-US" dirty="0">
                <a:solidFill>
                  <a:srgbClr val="FF0000"/>
                </a:solidFill>
                <a:latin typeface="Meiryo UI" panose="020B0604030504040204" pitchFamily="50" charset="-128"/>
                <a:ea typeface="Meiryo UI" panose="020B0604030504040204" pitchFamily="50" charset="-128"/>
                <a:sym typeface="Meiryo UI" panose="020B0604030504040204" pitchFamily="50" charset="-128"/>
              </a:rPr>
              <a:t>。</a:t>
            </a:r>
            <a:endParaRPr lang="en-US" altLang="ja-JP" dirty="0">
              <a:solidFill>
                <a:srgbClr val="FF0000"/>
              </a:solidFill>
              <a:latin typeface="Meiryo UI" panose="020B0604030504040204" pitchFamily="50" charset="-128"/>
              <a:ea typeface="Meiryo UI" panose="020B0604030504040204" pitchFamily="50" charset="-128"/>
              <a:sym typeface="Meiryo UI" panose="020B0604030504040204" pitchFamily="50" charset="-128"/>
            </a:endParaRPr>
          </a:p>
          <a:p>
            <a:pPr>
              <a:spcBef>
                <a:spcPts val="0"/>
              </a:spcBef>
            </a:pPr>
            <a:r>
              <a:rPr lang="ja-JP" altLang="en-US" dirty="0">
                <a:solidFill>
                  <a:srgbClr val="FF0000"/>
                </a:solidFill>
                <a:latin typeface="Meiryo UI" panose="020B0604030504040204" pitchFamily="50" charset="-128"/>
                <a:ea typeface="Meiryo UI" panose="020B0604030504040204" pitchFamily="50" charset="-128"/>
                <a:sym typeface="Meiryo UI" panose="020B0604030504040204" pitchFamily="50" charset="-128"/>
              </a:rPr>
              <a:t>なお、算定の考え方についても記載ください。</a:t>
            </a:r>
            <a:endParaRPr lang="en-US" altLang="ja-JP" dirty="0">
              <a:solidFill>
                <a:srgbClr val="FF0000"/>
              </a:solidFill>
              <a:latin typeface="Meiryo UI" panose="020B0604030504040204" pitchFamily="50" charset="-128"/>
              <a:ea typeface="Meiryo UI" panose="020B0604030504040204" pitchFamily="50" charset="-128"/>
              <a:sym typeface="Meiryo UI" panose="020B0604030504040204" pitchFamily="50" charset="-128"/>
            </a:endParaRPr>
          </a:p>
          <a:p>
            <a:pPr>
              <a:spcBef>
                <a:spcPts val="0"/>
              </a:spcBef>
            </a:pPr>
            <a:r>
              <a:rPr lang="ja-JP" altLang="en-US" dirty="0">
                <a:solidFill>
                  <a:srgbClr val="FF0000"/>
                </a:solidFill>
                <a:latin typeface="Meiryo UI" panose="020B0604030504040204" pitchFamily="50" charset="-128"/>
                <a:ea typeface="Meiryo UI" panose="020B0604030504040204" pitchFamily="50" charset="-128"/>
                <a:sym typeface="Meiryo UI" panose="020B0604030504040204" pitchFamily="50" charset="-128"/>
              </a:rPr>
              <a:t>定量効果の記載が難しい場合は、</a:t>
            </a:r>
            <a:endParaRPr lang="en-US" altLang="ja-JP" dirty="0">
              <a:solidFill>
                <a:srgbClr val="FF0000"/>
              </a:solidFill>
              <a:latin typeface="Meiryo UI" panose="020B0604030504040204" pitchFamily="50" charset="-128"/>
              <a:ea typeface="Meiryo UI" panose="020B0604030504040204" pitchFamily="50" charset="-128"/>
              <a:sym typeface="Meiryo UI" panose="020B0604030504040204" pitchFamily="50" charset="-128"/>
            </a:endParaRPr>
          </a:p>
          <a:p>
            <a:pPr>
              <a:spcBef>
                <a:spcPts val="0"/>
              </a:spcBef>
            </a:pPr>
            <a:r>
              <a:rPr lang="ja-JP" altLang="en-US" dirty="0">
                <a:solidFill>
                  <a:srgbClr val="FF0000"/>
                </a:solidFill>
                <a:latin typeface="Meiryo UI" panose="020B0604030504040204" pitchFamily="50" charset="-128"/>
                <a:ea typeface="Meiryo UI" panose="020B0604030504040204" pitchFamily="50" charset="-128"/>
                <a:sym typeface="Meiryo UI" panose="020B0604030504040204" pitchFamily="50" charset="-128"/>
              </a:rPr>
              <a:t>導入前後の変化が定性的に分かる</a:t>
            </a:r>
            <a:endParaRPr lang="en-US" altLang="ja-JP" dirty="0">
              <a:solidFill>
                <a:srgbClr val="FF0000"/>
              </a:solidFill>
              <a:latin typeface="Meiryo UI" panose="020B0604030504040204" pitchFamily="50" charset="-128"/>
              <a:ea typeface="Meiryo UI" panose="020B0604030504040204" pitchFamily="50" charset="-128"/>
              <a:sym typeface="Meiryo UI" panose="020B0604030504040204" pitchFamily="50" charset="-128"/>
            </a:endParaRPr>
          </a:p>
          <a:p>
            <a:pPr>
              <a:spcBef>
                <a:spcPts val="0"/>
              </a:spcBef>
            </a:pPr>
            <a:r>
              <a:rPr lang="ja-JP" altLang="en-US" dirty="0">
                <a:solidFill>
                  <a:srgbClr val="FF0000"/>
                </a:solidFill>
                <a:latin typeface="Meiryo UI" panose="020B0604030504040204" pitchFamily="50" charset="-128"/>
                <a:ea typeface="Meiryo UI" panose="020B0604030504040204" pitchFamily="50" charset="-128"/>
                <a:sym typeface="Meiryo UI" panose="020B0604030504040204" pitchFamily="50" charset="-128"/>
              </a:rPr>
              <a:t>よう記載ください。</a:t>
            </a:r>
            <a:endParaRPr lang="en-US" altLang="ja-JP" dirty="0">
              <a:solidFill>
                <a:srgbClr val="FF0000"/>
              </a:solidFill>
              <a:latin typeface="Meiryo UI" panose="020B0604030504040204" pitchFamily="50" charset="-128"/>
              <a:ea typeface="Meiryo UI" panose="020B0604030504040204" pitchFamily="50" charset="-128"/>
              <a:sym typeface="Meiryo UI" panose="020B0604030504040204" pitchFamily="50" charset="-128"/>
            </a:endParaRPr>
          </a:p>
        </p:txBody>
      </p:sp>
    </p:spTree>
    <p:extLst>
      <p:ext uri="{BB962C8B-B14F-4D97-AF65-F5344CB8AC3E}">
        <p14:creationId xmlns:p14="http://schemas.microsoft.com/office/powerpoint/2010/main" val="36293018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オブジェクト 1" hidden="1"/>
          <p:cNvGraphicFramePr>
            <a:graphicFrameLocks noChangeAspect="1"/>
          </p:cNvGraphicFramePr>
          <p:nvPr>
            <p:custDataLst>
              <p:tags r:id="rId1"/>
            </p:custDataLst>
            <p:extLst>
              <p:ext uri="{D42A27DB-BD31-4B8C-83A1-F6EECF244321}">
                <p14:modId xmlns:p14="http://schemas.microsoft.com/office/powerpoint/2010/main" val="333542874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5" imgW="554" imgH="551" progId="TCLayout.ActiveDocument.1">
                  <p:embed/>
                </p:oleObj>
              </mc:Choice>
              <mc:Fallback>
                <p:oleObj name="think-cell スライド" r:id="rId5" imgW="554" imgH="551" progId="TCLayout.ActiveDocument.1">
                  <p:embed/>
                  <p:pic>
                    <p:nvPicPr>
                      <p:cNvPr id="2" name="オブジェクト 1"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3" name="正方形/長方形 2" hidden="1"/>
          <p:cNvSpPr/>
          <p:nvPr>
            <p:custDataLst>
              <p:tags r:id="rId2"/>
            </p:custDataLst>
          </p:nvPr>
        </p:nvSpPr>
        <p:spPr bwMode="auto">
          <a:xfrm>
            <a:off x="0" y="0"/>
            <a:ext cx="158750" cy="158750"/>
          </a:xfrm>
          <a:prstGeom prst="rect">
            <a:avLst/>
          </a:prstGeom>
          <a:solidFill>
            <a:schemeClr val="accent1"/>
          </a:solidFill>
          <a:ln w="12700" cap="flat" cmpd="sng" algn="ctr">
            <a:solidFill>
              <a:schemeClr val="bg2"/>
            </a:solid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endParaRPr kumimoji="1" lang="ja-JP" altLang="en-US" sz="2000" b="1" u="none" strike="noStrike" cap="none" normalizeH="0" dirty="0">
              <a:ln>
                <a:noFill/>
              </a:ln>
              <a:solidFill>
                <a:srgbClr val="000000"/>
              </a:solidFill>
              <a:effectLst/>
              <a:latin typeface="Meiryo UI" panose="020B0604030504040204" pitchFamily="50" charset="-128"/>
              <a:ea typeface="Meiryo UI" panose="020B0604030504040204" pitchFamily="50" charset="-128"/>
              <a:cs typeface="+mj-cs"/>
              <a:sym typeface="Meiryo UI" panose="020B0604030504040204" pitchFamily="50" charset="-128"/>
            </a:endParaRPr>
          </a:p>
        </p:txBody>
      </p:sp>
      <p:sp>
        <p:nvSpPr>
          <p:cNvPr id="9219" name="Rectangle 2"/>
          <p:cNvSpPr>
            <a:spLocks noGrp="1" noChangeArrowheads="1"/>
          </p:cNvSpPr>
          <p:nvPr>
            <p:ph type="title"/>
          </p:nvPr>
        </p:nvSpPr>
        <p:spPr>
          <a:xfrm>
            <a:off x="406400" y="662087"/>
            <a:ext cx="9061450" cy="307777"/>
          </a:xfrm>
          <a:noFill/>
          <a:ln w="9525">
            <a:noFill/>
            <a:miter lim="800000"/>
            <a:headEnd/>
            <a:tailEnd/>
          </a:ln>
        </p:spPr>
        <p:txBody>
          <a:bodyPr vert="horz" wrap="square" lIns="0" tIns="0" rIns="0" bIns="0" numCol="1" anchor="ctr" anchorCtr="0" compatLnSpc="1">
            <a:prstTxWarp prst="textNoShape">
              <a:avLst/>
            </a:prstTxWarp>
            <a:spAutoFit/>
          </a:bodyPr>
          <a:lstStyle/>
          <a:p>
            <a:pPr eaLnBrk="1" hangingPunct="1"/>
            <a:r>
              <a:rPr lang="ja-JP" altLang="en-US" dirty="0"/>
              <a:t>１－</a:t>
            </a:r>
            <a:r>
              <a:rPr lang="en-US" altLang="ja-JP" dirty="0">
                <a:solidFill>
                  <a:schemeClr val="tx1"/>
                </a:solidFill>
              </a:rPr>
              <a:t>3</a:t>
            </a:r>
            <a:r>
              <a:rPr lang="ja-JP" altLang="en-US" dirty="0"/>
              <a:t>．期待される効果（規制の見直しに関する検討方針）</a:t>
            </a:r>
            <a:endParaRPr lang="en-US" altLang="ja-JP" dirty="0">
              <a:solidFill>
                <a:schemeClr val="accent2"/>
              </a:solidFill>
              <a:latin typeface="Meiryo UI" panose="020B0604030504040204" pitchFamily="50" charset="-128"/>
              <a:ea typeface="Meiryo UI" panose="020B0604030504040204" pitchFamily="50" charset="-128"/>
              <a:sym typeface="Meiryo UI" panose="020B0604030504040204" pitchFamily="50" charset="-128"/>
            </a:endParaRPr>
          </a:p>
        </p:txBody>
      </p:sp>
      <p:grpSp>
        <p:nvGrpSpPr>
          <p:cNvPr id="19" name="グループ化 5">
            <a:extLst>
              <a:ext uri="{FF2B5EF4-FFF2-40B4-BE49-F238E27FC236}">
                <a16:creationId xmlns:a16="http://schemas.microsoft.com/office/drawing/2014/main" id="{457245E8-2A55-47F2-A137-64C3BFFC5673}"/>
              </a:ext>
            </a:extLst>
          </p:cNvPr>
          <p:cNvGrpSpPr/>
          <p:nvPr/>
        </p:nvGrpSpPr>
        <p:grpSpPr>
          <a:xfrm>
            <a:off x="419101" y="1201715"/>
            <a:ext cx="1618864" cy="580609"/>
            <a:chOff x="1136650" y="2761183"/>
            <a:chExt cx="7632700" cy="307777"/>
          </a:xfrm>
        </p:grpSpPr>
        <p:sp>
          <p:nvSpPr>
            <p:cNvPr id="20" name="テキスト ボックス 19">
              <a:extLst>
                <a:ext uri="{FF2B5EF4-FFF2-40B4-BE49-F238E27FC236}">
                  <a16:creationId xmlns:a16="http://schemas.microsoft.com/office/drawing/2014/main" id="{320DBA47-840B-46BA-964F-965AEDD40F00}"/>
                </a:ext>
              </a:extLst>
            </p:cNvPr>
            <p:cNvSpPr txBox="1">
              <a:spLocks noChangeArrowheads="1"/>
            </p:cNvSpPr>
            <p:nvPr/>
          </p:nvSpPr>
          <p:spPr bwMode="auto">
            <a:xfrm>
              <a:off x="1136650" y="2761183"/>
              <a:ext cx="7632700" cy="307777"/>
            </a:xfrm>
            <a:prstGeom prst="rect">
              <a:avLst/>
            </a:prstGeom>
            <a:noFill/>
            <a:ln w="9525">
              <a:noFill/>
              <a:miter lim="800000"/>
              <a:headEnd/>
              <a:tailEnd/>
            </a:ln>
          </p:spPr>
          <p:txBody>
            <a:bodyPr wrap="none" lIns="90000" rIns="90000" anchor="ctr" anchorCtr="0">
              <a:noAutofit/>
            </a:bodyPr>
            <a:lstStyle/>
            <a:p>
              <a:pPr algn="l"/>
              <a:r>
                <a:rPr lang="ja-JP" altLang="en-US"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本実証における特徴</a:t>
              </a:r>
              <a:endParaRPr lang="en-US" altLang="ja-JP"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endParaRPr>
            </a:p>
          </p:txBody>
        </p:sp>
        <p:cxnSp>
          <p:nvCxnSpPr>
            <p:cNvPr id="21" name="直線コネクタ 20">
              <a:extLst>
                <a:ext uri="{FF2B5EF4-FFF2-40B4-BE49-F238E27FC236}">
                  <a16:creationId xmlns:a16="http://schemas.microsoft.com/office/drawing/2014/main" id="{59E5760A-56AA-49F3-AC7F-AF13504E3A7E}"/>
                </a:ext>
              </a:extLst>
            </p:cNvPr>
            <p:cNvCxnSpPr/>
            <p:nvPr/>
          </p:nvCxnSpPr>
          <p:spPr>
            <a:xfrm>
              <a:off x="1136650" y="3068960"/>
              <a:ext cx="7632700"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44" name="グループ化 5">
            <a:extLst>
              <a:ext uri="{FF2B5EF4-FFF2-40B4-BE49-F238E27FC236}">
                <a16:creationId xmlns:a16="http://schemas.microsoft.com/office/drawing/2014/main" id="{12646C98-AC38-41E9-AE95-2A9290A00496}"/>
              </a:ext>
            </a:extLst>
          </p:cNvPr>
          <p:cNvGrpSpPr/>
          <p:nvPr/>
        </p:nvGrpSpPr>
        <p:grpSpPr>
          <a:xfrm>
            <a:off x="2161309" y="1206943"/>
            <a:ext cx="2389750" cy="580609"/>
            <a:chOff x="1136650" y="2761183"/>
            <a:chExt cx="7632700" cy="307777"/>
          </a:xfrm>
        </p:grpSpPr>
        <p:sp>
          <p:nvSpPr>
            <p:cNvPr id="47" name="テキスト ボックス 46">
              <a:extLst>
                <a:ext uri="{FF2B5EF4-FFF2-40B4-BE49-F238E27FC236}">
                  <a16:creationId xmlns:a16="http://schemas.microsoft.com/office/drawing/2014/main" id="{AD89709F-6B8C-4F2C-ABFE-46BC88E3E3E1}"/>
                </a:ext>
              </a:extLst>
            </p:cNvPr>
            <p:cNvSpPr txBox="1">
              <a:spLocks noChangeArrowheads="1"/>
            </p:cNvSpPr>
            <p:nvPr/>
          </p:nvSpPr>
          <p:spPr bwMode="auto">
            <a:xfrm>
              <a:off x="1136650" y="2761183"/>
              <a:ext cx="7632700" cy="307777"/>
            </a:xfrm>
            <a:prstGeom prst="rect">
              <a:avLst/>
            </a:prstGeom>
            <a:noFill/>
            <a:ln w="9525">
              <a:noFill/>
              <a:miter lim="800000"/>
              <a:headEnd/>
              <a:tailEnd/>
            </a:ln>
          </p:spPr>
          <p:txBody>
            <a:bodyPr wrap="none" lIns="90000" rIns="90000" anchor="ctr" anchorCtr="0">
              <a:noAutofit/>
            </a:bodyPr>
            <a:lstStyle/>
            <a:p>
              <a:pPr algn="l"/>
              <a:r>
                <a:rPr lang="ja-JP" altLang="en-US"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該当する法規制および内容</a:t>
              </a:r>
              <a:br>
                <a:rPr lang="en-US" altLang="ja-JP"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br>
              <a:r>
                <a:rPr lang="en-US" altLang="ja-JP"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 ※</a:t>
              </a:r>
              <a:r>
                <a:rPr lang="ja-JP" altLang="en-US"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条項番号含む</a:t>
              </a:r>
              <a:endParaRPr lang="en-US" altLang="ja-JP"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endParaRPr>
            </a:p>
          </p:txBody>
        </p:sp>
        <p:cxnSp>
          <p:nvCxnSpPr>
            <p:cNvPr id="48" name="直線コネクタ 47">
              <a:extLst>
                <a:ext uri="{FF2B5EF4-FFF2-40B4-BE49-F238E27FC236}">
                  <a16:creationId xmlns:a16="http://schemas.microsoft.com/office/drawing/2014/main" id="{A21C9975-7E40-4DC8-A203-250C81F8ACF3}"/>
                </a:ext>
              </a:extLst>
            </p:cNvPr>
            <p:cNvCxnSpPr/>
            <p:nvPr/>
          </p:nvCxnSpPr>
          <p:spPr>
            <a:xfrm>
              <a:off x="1136650" y="3068960"/>
              <a:ext cx="7632700"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52" name="グループ化 5">
            <a:extLst>
              <a:ext uri="{FF2B5EF4-FFF2-40B4-BE49-F238E27FC236}">
                <a16:creationId xmlns:a16="http://schemas.microsoft.com/office/drawing/2014/main" id="{4C00AD18-87B7-4BB8-8546-B7732F2A723B}"/>
              </a:ext>
            </a:extLst>
          </p:cNvPr>
          <p:cNvGrpSpPr/>
          <p:nvPr/>
        </p:nvGrpSpPr>
        <p:grpSpPr>
          <a:xfrm>
            <a:off x="4646812" y="1206943"/>
            <a:ext cx="2346526" cy="580609"/>
            <a:chOff x="1136650" y="2761183"/>
            <a:chExt cx="7632700" cy="307777"/>
          </a:xfrm>
        </p:grpSpPr>
        <p:sp>
          <p:nvSpPr>
            <p:cNvPr id="53" name="テキスト ボックス 52">
              <a:extLst>
                <a:ext uri="{FF2B5EF4-FFF2-40B4-BE49-F238E27FC236}">
                  <a16:creationId xmlns:a16="http://schemas.microsoft.com/office/drawing/2014/main" id="{3738BEB4-E427-4A38-A299-7D0A3D0058D4}"/>
                </a:ext>
              </a:extLst>
            </p:cNvPr>
            <p:cNvSpPr txBox="1">
              <a:spLocks noChangeArrowheads="1"/>
            </p:cNvSpPr>
            <p:nvPr/>
          </p:nvSpPr>
          <p:spPr bwMode="auto">
            <a:xfrm>
              <a:off x="1136650" y="2761183"/>
              <a:ext cx="7632700" cy="307777"/>
            </a:xfrm>
            <a:prstGeom prst="rect">
              <a:avLst/>
            </a:prstGeom>
            <a:noFill/>
            <a:ln w="9525">
              <a:noFill/>
              <a:miter lim="800000"/>
              <a:headEnd/>
              <a:tailEnd/>
            </a:ln>
          </p:spPr>
          <p:txBody>
            <a:bodyPr wrap="none" lIns="90000" rIns="90000" anchor="ctr" anchorCtr="0">
              <a:noAutofit/>
            </a:bodyPr>
            <a:lstStyle/>
            <a:p>
              <a:pPr algn="l"/>
              <a:r>
                <a:rPr lang="ja-JP" altLang="en-US"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見直しの提言案</a:t>
              </a:r>
              <a:r>
                <a:rPr lang="en-US" altLang="ja-JP"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a:t>
              </a:r>
              <a:r>
                <a:rPr lang="ja-JP" altLang="en-US"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現状想定</a:t>
              </a:r>
              <a:r>
                <a:rPr lang="en-US" altLang="ja-JP"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a:t>
              </a:r>
            </a:p>
          </p:txBody>
        </p:sp>
        <p:cxnSp>
          <p:nvCxnSpPr>
            <p:cNvPr id="54" name="直線コネクタ 53">
              <a:extLst>
                <a:ext uri="{FF2B5EF4-FFF2-40B4-BE49-F238E27FC236}">
                  <a16:creationId xmlns:a16="http://schemas.microsoft.com/office/drawing/2014/main" id="{15FC9FA2-FBE1-4012-92D5-3F050D3A1444}"/>
                </a:ext>
              </a:extLst>
            </p:cNvPr>
            <p:cNvCxnSpPr/>
            <p:nvPr/>
          </p:nvCxnSpPr>
          <p:spPr>
            <a:xfrm>
              <a:off x="1136650" y="3068960"/>
              <a:ext cx="7632700"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59" name="グループ化 5">
            <a:extLst>
              <a:ext uri="{FF2B5EF4-FFF2-40B4-BE49-F238E27FC236}">
                <a16:creationId xmlns:a16="http://schemas.microsoft.com/office/drawing/2014/main" id="{800DABB6-FC03-4EAB-8C0F-AB9FE364F882}"/>
              </a:ext>
            </a:extLst>
          </p:cNvPr>
          <p:cNvGrpSpPr/>
          <p:nvPr/>
        </p:nvGrpSpPr>
        <p:grpSpPr>
          <a:xfrm>
            <a:off x="7080106" y="1196484"/>
            <a:ext cx="2346527" cy="580609"/>
            <a:chOff x="1136650" y="2761183"/>
            <a:chExt cx="7632700" cy="307777"/>
          </a:xfrm>
        </p:grpSpPr>
        <p:sp>
          <p:nvSpPr>
            <p:cNvPr id="61" name="テキスト ボックス 60">
              <a:extLst>
                <a:ext uri="{FF2B5EF4-FFF2-40B4-BE49-F238E27FC236}">
                  <a16:creationId xmlns:a16="http://schemas.microsoft.com/office/drawing/2014/main" id="{4E4D2623-2137-46A1-BB2F-13F4569BA2B3}"/>
                </a:ext>
              </a:extLst>
            </p:cNvPr>
            <p:cNvSpPr txBox="1">
              <a:spLocks noChangeArrowheads="1"/>
            </p:cNvSpPr>
            <p:nvPr/>
          </p:nvSpPr>
          <p:spPr bwMode="auto">
            <a:xfrm>
              <a:off x="1136650" y="2761183"/>
              <a:ext cx="7632700" cy="307777"/>
            </a:xfrm>
            <a:prstGeom prst="rect">
              <a:avLst/>
            </a:prstGeom>
            <a:noFill/>
            <a:ln w="9525">
              <a:noFill/>
              <a:miter lim="800000"/>
              <a:headEnd/>
              <a:tailEnd/>
            </a:ln>
          </p:spPr>
          <p:txBody>
            <a:bodyPr wrap="none" lIns="90000" rIns="90000" anchor="ctr" anchorCtr="0">
              <a:noAutofit/>
            </a:bodyPr>
            <a:lstStyle/>
            <a:p>
              <a:pPr algn="l"/>
              <a:r>
                <a:rPr lang="ja-JP" altLang="en-US"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提言に資する本実証で立証可能な</a:t>
              </a:r>
              <a:br>
                <a:rPr lang="en-US" altLang="ja-JP"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br>
              <a:r>
                <a:rPr lang="ja-JP" altLang="en-US"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具体的根拠およびデータ</a:t>
              </a:r>
              <a:r>
                <a:rPr lang="en-US" altLang="ja-JP"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a:t>
              </a:r>
              <a:r>
                <a:rPr lang="ja-JP" altLang="en-US"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現状想定</a:t>
              </a:r>
              <a:r>
                <a:rPr lang="en-US" altLang="ja-JP"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a:t>
              </a:r>
            </a:p>
          </p:txBody>
        </p:sp>
        <p:cxnSp>
          <p:nvCxnSpPr>
            <p:cNvPr id="62" name="直線コネクタ 61">
              <a:extLst>
                <a:ext uri="{FF2B5EF4-FFF2-40B4-BE49-F238E27FC236}">
                  <a16:creationId xmlns:a16="http://schemas.microsoft.com/office/drawing/2014/main" id="{A5424D40-0774-4BCB-A1FE-AA4589FBD729}"/>
                </a:ext>
              </a:extLst>
            </p:cNvPr>
            <p:cNvCxnSpPr/>
            <p:nvPr/>
          </p:nvCxnSpPr>
          <p:spPr>
            <a:xfrm>
              <a:off x="1136650" y="3068960"/>
              <a:ext cx="7632700"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5" name="グループ化 4">
            <a:extLst>
              <a:ext uri="{FF2B5EF4-FFF2-40B4-BE49-F238E27FC236}">
                <a16:creationId xmlns:a16="http://schemas.microsoft.com/office/drawing/2014/main" id="{22F986CE-B1D7-4F70-99BD-AC88B09AD607}"/>
              </a:ext>
            </a:extLst>
          </p:cNvPr>
          <p:cNvGrpSpPr/>
          <p:nvPr/>
        </p:nvGrpSpPr>
        <p:grpSpPr>
          <a:xfrm>
            <a:off x="419100" y="1855336"/>
            <a:ext cx="9065705" cy="4645699"/>
            <a:chOff x="419100" y="2383218"/>
            <a:chExt cx="9065705" cy="3976501"/>
          </a:xfrm>
        </p:grpSpPr>
        <p:sp>
          <p:nvSpPr>
            <p:cNvPr id="37" name="正方形/長方形 36">
              <a:extLst>
                <a:ext uri="{FF2B5EF4-FFF2-40B4-BE49-F238E27FC236}">
                  <a16:creationId xmlns:a16="http://schemas.microsoft.com/office/drawing/2014/main" id="{18E31B5D-9535-4C70-90C0-20469474783E}"/>
                </a:ext>
              </a:extLst>
            </p:cNvPr>
            <p:cNvSpPr/>
            <p:nvPr/>
          </p:nvSpPr>
          <p:spPr bwMode="auto">
            <a:xfrm>
              <a:off x="419100" y="2383218"/>
              <a:ext cx="1618865" cy="1941530"/>
            </a:xfrm>
            <a:prstGeom prst="rect">
              <a:avLst/>
            </a:prstGeom>
            <a:solidFill>
              <a:schemeClr val="accent5"/>
            </a:solidFill>
            <a:ln w="12700" cap="flat" cmpd="sng" algn="ctr">
              <a:solidFill>
                <a:schemeClr val="accent2"/>
              </a:solidFill>
              <a:prstDash val="solid"/>
              <a:round/>
              <a:headEnd type="none" w="med" len="med"/>
              <a:tailEnd type="none" w="med" len="med"/>
            </a:ln>
            <a:effectLst/>
          </p:spPr>
          <p:txBody>
            <a:bodyPr vert="horz" wrap="square" lIns="18000" tIns="18000" rIns="18000" bIns="18000" numCol="1" rtlCol="0" anchor="ctr" anchorCtr="0" compatLnSpc="1">
              <a:prstTxWarp prst="textNoShape">
                <a:avLst/>
              </a:prstTxWarp>
            </a:bodyPr>
            <a:lstStyle/>
            <a:p>
              <a:pPr marL="171450" indent="-171450" algn="l">
                <a:spcBef>
                  <a:spcPts val="0"/>
                </a:spcBef>
                <a:buFont typeface="Arial" panose="020B0604020202020204" pitchFamily="34" charset="0"/>
                <a:buChar char="•"/>
              </a:pPr>
              <a:r>
                <a:rPr lang="ja-JP" altLang="en-US"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a:t>
              </a:r>
            </a:p>
          </p:txBody>
        </p:sp>
        <p:sp>
          <p:nvSpPr>
            <p:cNvPr id="38" name="正方形/長方形 37">
              <a:extLst>
                <a:ext uri="{FF2B5EF4-FFF2-40B4-BE49-F238E27FC236}">
                  <a16:creationId xmlns:a16="http://schemas.microsoft.com/office/drawing/2014/main" id="{E7DDA5F6-2B47-4063-969B-C1047177B5D3}"/>
                </a:ext>
              </a:extLst>
            </p:cNvPr>
            <p:cNvSpPr/>
            <p:nvPr/>
          </p:nvSpPr>
          <p:spPr bwMode="auto">
            <a:xfrm>
              <a:off x="2157679" y="2395427"/>
              <a:ext cx="2393380" cy="1941530"/>
            </a:xfrm>
            <a:prstGeom prst="rect">
              <a:avLst/>
            </a:prstGeom>
            <a:solidFill>
              <a:schemeClr val="accent5"/>
            </a:solidFill>
            <a:ln w="12700" cap="flat" cmpd="sng" algn="ctr">
              <a:solidFill>
                <a:schemeClr val="accent2"/>
              </a:solidFill>
              <a:prstDash val="solid"/>
              <a:round/>
              <a:headEnd type="none" w="med" len="med"/>
              <a:tailEnd type="none" w="med" len="med"/>
            </a:ln>
            <a:effectLst/>
          </p:spPr>
          <p:txBody>
            <a:bodyPr vert="horz" wrap="square" lIns="18000" tIns="18000" rIns="18000" bIns="18000" numCol="1" rtlCol="0" anchor="ctr" anchorCtr="0" compatLnSpc="1">
              <a:prstTxWarp prst="textNoShape">
                <a:avLst/>
              </a:prstTxWarp>
            </a:bodyPr>
            <a:lstStyle/>
            <a:p>
              <a:pPr algn="l">
                <a:spcBef>
                  <a:spcPts val="0"/>
                </a:spcBef>
              </a:pPr>
              <a:r>
                <a:rPr lang="en-US" altLang="ja-JP"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a:t>
              </a:r>
              <a:r>
                <a:rPr lang="ja-JP" altLang="en-US"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複数記載可能</a:t>
              </a:r>
              <a:r>
                <a:rPr lang="en-US" altLang="ja-JP"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a:t>
              </a:r>
            </a:p>
            <a:p>
              <a:pPr marL="171450" indent="-171450" algn="l">
                <a:spcBef>
                  <a:spcPts val="0"/>
                </a:spcBef>
                <a:buFont typeface="Arial" panose="020B0604020202020204" pitchFamily="34" charset="0"/>
                <a:buChar char="•"/>
              </a:pPr>
              <a:r>
                <a:rPr lang="ja-JP" altLang="en-US"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a:t>
              </a:r>
              <a:endParaRPr lang="en-US" altLang="ja-JP"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endParaRPr>
            </a:p>
            <a:p>
              <a:pPr marL="171450" indent="-171450" algn="l">
                <a:spcBef>
                  <a:spcPts val="0"/>
                </a:spcBef>
                <a:buFont typeface="Arial" panose="020B0604020202020204" pitchFamily="34" charset="0"/>
                <a:buChar char="•"/>
              </a:pPr>
              <a:r>
                <a:rPr lang="ja-JP" altLang="en-US"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a:t>
              </a:r>
              <a:endParaRPr lang="en-US" altLang="ja-JP"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endParaRPr>
            </a:p>
            <a:p>
              <a:pPr marL="171450" indent="-171450" algn="l">
                <a:spcBef>
                  <a:spcPts val="0"/>
                </a:spcBef>
                <a:buFont typeface="Arial" panose="020B0604020202020204" pitchFamily="34" charset="0"/>
                <a:buChar char="•"/>
              </a:pPr>
              <a:r>
                <a:rPr lang="ja-JP" altLang="en-US"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a:t>
              </a:r>
            </a:p>
          </p:txBody>
        </p:sp>
        <p:sp>
          <p:nvSpPr>
            <p:cNvPr id="40" name="正方形/長方形 39">
              <a:extLst>
                <a:ext uri="{FF2B5EF4-FFF2-40B4-BE49-F238E27FC236}">
                  <a16:creationId xmlns:a16="http://schemas.microsoft.com/office/drawing/2014/main" id="{FBDEFEF3-F572-4D52-B3AD-2279D5F6D559}"/>
                </a:ext>
              </a:extLst>
            </p:cNvPr>
            <p:cNvSpPr/>
            <p:nvPr/>
          </p:nvSpPr>
          <p:spPr bwMode="auto">
            <a:xfrm>
              <a:off x="4612947" y="2395427"/>
              <a:ext cx="2393380" cy="1941530"/>
            </a:xfrm>
            <a:prstGeom prst="rect">
              <a:avLst/>
            </a:prstGeom>
            <a:solidFill>
              <a:schemeClr val="accent5"/>
            </a:solidFill>
            <a:ln w="12700" cap="flat" cmpd="sng" algn="ctr">
              <a:solidFill>
                <a:schemeClr val="accent2"/>
              </a:solidFill>
              <a:prstDash val="solid"/>
              <a:round/>
              <a:headEnd type="none" w="med" len="med"/>
              <a:tailEnd type="none" w="med" len="med"/>
            </a:ln>
            <a:effectLst/>
          </p:spPr>
          <p:txBody>
            <a:bodyPr vert="horz" wrap="square" lIns="18000" tIns="18000" rIns="18000" bIns="18000" numCol="1" rtlCol="0" anchor="ctr" anchorCtr="0" compatLnSpc="1">
              <a:prstTxWarp prst="textNoShape">
                <a:avLst/>
              </a:prstTxWarp>
            </a:bodyPr>
            <a:lstStyle/>
            <a:p>
              <a:pPr algn="l">
                <a:spcBef>
                  <a:spcPts val="0"/>
                </a:spcBef>
              </a:pPr>
              <a:r>
                <a:rPr lang="en-US" altLang="ja-JP"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a:t>
              </a:r>
              <a:r>
                <a:rPr lang="ja-JP" altLang="en-US"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複数記載可能</a:t>
              </a:r>
              <a:r>
                <a:rPr lang="en-US" altLang="ja-JP"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a:t>
              </a:r>
            </a:p>
            <a:p>
              <a:pPr marL="171450" indent="-171450" algn="l">
                <a:spcBef>
                  <a:spcPts val="0"/>
                </a:spcBef>
                <a:buFont typeface="Arial" panose="020B0604020202020204" pitchFamily="34" charset="0"/>
                <a:buChar char="•"/>
              </a:pPr>
              <a:r>
                <a:rPr lang="ja-JP" altLang="en-US"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a:t>
              </a:r>
              <a:endParaRPr lang="en-US" altLang="ja-JP"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endParaRPr>
            </a:p>
            <a:p>
              <a:pPr marL="171450" indent="-171450" algn="l">
                <a:spcBef>
                  <a:spcPts val="0"/>
                </a:spcBef>
                <a:buFont typeface="Arial" panose="020B0604020202020204" pitchFamily="34" charset="0"/>
                <a:buChar char="•"/>
              </a:pPr>
              <a:r>
                <a:rPr lang="ja-JP" altLang="en-US"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a:t>
              </a:r>
              <a:endParaRPr lang="en-US" altLang="ja-JP"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endParaRPr>
            </a:p>
            <a:p>
              <a:pPr marL="171450" indent="-171450" algn="l">
                <a:spcBef>
                  <a:spcPts val="0"/>
                </a:spcBef>
                <a:buFont typeface="Arial" panose="020B0604020202020204" pitchFamily="34" charset="0"/>
                <a:buChar char="•"/>
              </a:pPr>
              <a:r>
                <a:rPr lang="ja-JP" altLang="en-US"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a:t>
              </a:r>
            </a:p>
          </p:txBody>
        </p:sp>
        <p:sp>
          <p:nvSpPr>
            <p:cNvPr id="41" name="正方形/長方形 40">
              <a:extLst>
                <a:ext uri="{FF2B5EF4-FFF2-40B4-BE49-F238E27FC236}">
                  <a16:creationId xmlns:a16="http://schemas.microsoft.com/office/drawing/2014/main" id="{7A816500-BAF8-44BD-8B9B-E16B8BAD33C9}"/>
                </a:ext>
              </a:extLst>
            </p:cNvPr>
            <p:cNvSpPr/>
            <p:nvPr/>
          </p:nvSpPr>
          <p:spPr bwMode="auto">
            <a:xfrm>
              <a:off x="7088653" y="2395426"/>
              <a:ext cx="2393380" cy="1941531"/>
            </a:xfrm>
            <a:prstGeom prst="rect">
              <a:avLst/>
            </a:prstGeom>
            <a:solidFill>
              <a:schemeClr val="accent5"/>
            </a:solidFill>
            <a:ln w="12700" cap="flat" cmpd="sng" algn="ctr">
              <a:solidFill>
                <a:schemeClr val="accent2"/>
              </a:solidFill>
              <a:prstDash val="solid"/>
              <a:round/>
              <a:headEnd type="none" w="med" len="med"/>
              <a:tailEnd type="none" w="med" len="med"/>
            </a:ln>
            <a:effectLst/>
          </p:spPr>
          <p:txBody>
            <a:bodyPr vert="horz" wrap="square" lIns="18000" tIns="18000" rIns="18000" bIns="18000" numCol="1" rtlCol="0" anchor="ctr" anchorCtr="0" compatLnSpc="1">
              <a:prstTxWarp prst="textNoShape">
                <a:avLst/>
              </a:prstTxWarp>
            </a:bodyPr>
            <a:lstStyle/>
            <a:p>
              <a:pPr algn="l">
                <a:spcBef>
                  <a:spcPts val="0"/>
                </a:spcBef>
              </a:pPr>
              <a:r>
                <a:rPr lang="en-US" altLang="ja-JP"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a:t>
              </a:r>
              <a:r>
                <a:rPr lang="ja-JP" altLang="en-US"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複数記載可能</a:t>
              </a:r>
              <a:r>
                <a:rPr lang="en-US" altLang="ja-JP"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a:t>
              </a:r>
            </a:p>
            <a:p>
              <a:pPr marL="171450" indent="-171450" algn="l">
                <a:spcBef>
                  <a:spcPts val="0"/>
                </a:spcBef>
                <a:buFont typeface="Arial" panose="020B0604020202020204" pitchFamily="34" charset="0"/>
                <a:buChar char="•"/>
              </a:pPr>
              <a:r>
                <a:rPr lang="ja-JP" altLang="en-US"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a:t>
              </a:r>
              <a:endParaRPr lang="en-US" altLang="ja-JP"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endParaRPr>
            </a:p>
            <a:p>
              <a:pPr marL="171450" indent="-171450" algn="l">
                <a:spcBef>
                  <a:spcPts val="0"/>
                </a:spcBef>
                <a:buFont typeface="Arial" panose="020B0604020202020204" pitchFamily="34" charset="0"/>
                <a:buChar char="•"/>
              </a:pPr>
              <a:r>
                <a:rPr lang="ja-JP" altLang="en-US"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a:t>
              </a:r>
              <a:endParaRPr lang="en-US" altLang="ja-JP"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endParaRPr>
            </a:p>
            <a:p>
              <a:pPr marL="171450" indent="-171450" algn="l">
                <a:spcBef>
                  <a:spcPts val="0"/>
                </a:spcBef>
                <a:buFont typeface="Arial" panose="020B0604020202020204" pitchFamily="34" charset="0"/>
                <a:buChar char="•"/>
              </a:pPr>
              <a:r>
                <a:rPr lang="ja-JP" altLang="en-US"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a:t>
              </a:r>
            </a:p>
          </p:txBody>
        </p:sp>
        <p:sp>
          <p:nvSpPr>
            <p:cNvPr id="43" name="正方形/長方形 42">
              <a:extLst>
                <a:ext uri="{FF2B5EF4-FFF2-40B4-BE49-F238E27FC236}">
                  <a16:creationId xmlns:a16="http://schemas.microsoft.com/office/drawing/2014/main" id="{17C715D8-469A-4226-99AC-F6E5CA59337D}"/>
                </a:ext>
              </a:extLst>
            </p:cNvPr>
            <p:cNvSpPr/>
            <p:nvPr/>
          </p:nvSpPr>
          <p:spPr bwMode="auto">
            <a:xfrm>
              <a:off x="421872" y="4405980"/>
              <a:ext cx="1618865" cy="1941530"/>
            </a:xfrm>
            <a:prstGeom prst="rect">
              <a:avLst/>
            </a:prstGeom>
            <a:solidFill>
              <a:schemeClr val="accent5"/>
            </a:solidFill>
            <a:ln w="12700" cap="flat" cmpd="sng" algn="ctr">
              <a:solidFill>
                <a:schemeClr val="accent2"/>
              </a:solidFill>
              <a:prstDash val="solid"/>
              <a:round/>
              <a:headEnd type="none" w="med" len="med"/>
              <a:tailEnd type="none" w="med" len="med"/>
            </a:ln>
            <a:effectLst/>
          </p:spPr>
          <p:txBody>
            <a:bodyPr vert="horz" wrap="square" lIns="18000" tIns="18000" rIns="18000" bIns="18000" numCol="1" rtlCol="0" anchor="ctr" anchorCtr="0" compatLnSpc="1">
              <a:prstTxWarp prst="textNoShape">
                <a:avLst/>
              </a:prstTxWarp>
            </a:bodyPr>
            <a:lstStyle/>
            <a:p>
              <a:pPr marL="171450" indent="-171450" algn="l">
                <a:spcBef>
                  <a:spcPts val="0"/>
                </a:spcBef>
                <a:buFont typeface="Arial" panose="020B0604020202020204" pitchFamily="34" charset="0"/>
                <a:buChar char="•"/>
              </a:pPr>
              <a:r>
                <a:rPr lang="ja-JP" altLang="en-US"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a:t>
              </a:r>
            </a:p>
          </p:txBody>
        </p:sp>
        <p:sp>
          <p:nvSpPr>
            <p:cNvPr id="45" name="正方形/長方形 44">
              <a:extLst>
                <a:ext uri="{FF2B5EF4-FFF2-40B4-BE49-F238E27FC236}">
                  <a16:creationId xmlns:a16="http://schemas.microsoft.com/office/drawing/2014/main" id="{151C8F08-0A96-4256-BFE3-6CBCF45DEE24}"/>
                </a:ext>
              </a:extLst>
            </p:cNvPr>
            <p:cNvSpPr/>
            <p:nvPr/>
          </p:nvSpPr>
          <p:spPr bwMode="auto">
            <a:xfrm>
              <a:off x="2160451" y="4418189"/>
              <a:ext cx="2393380" cy="1941530"/>
            </a:xfrm>
            <a:prstGeom prst="rect">
              <a:avLst/>
            </a:prstGeom>
            <a:solidFill>
              <a:schemeClr val="accent5"/>
            </a:solidFill>
            <a:ln w="12700" cap="flat" cmpd="sng" algn="ctr">
              <a:solidFill>
                <a:schemeClr val="accent2"/>
              </a:solidFill>
              <a:prstDash val="solid"/>
              <a:round/>
              <a:headEnd type="none" w="med" len="med"/>
              <a:tailEnd type="none" w="med" len="med"/>
            </a:ln>
            <a:effectLst/>
          </p:spPr>
          <p:txBody>
            <a:bodyPr vert="horz" wrap="square" lIns="18000" tIns="18000" rIns="18000" bIns="18000" numCol="1" rtlCol="0" anchor="ctr" anchorCtr="0" compatLnSpc="1">
              <a:prstTxWarp prst="textNoShape">
                <a:avLst/>
              </a:prstTxWarp>
            </a:bodyPr>
            <a:lstStyle/>
            <a:p>
              <a:pPr marL="171450" indent="-171450" algn="l">
                <a:spcBef>
                  <a:spcPts val="0"/>
                </a:spcBef>
                <a:buFont typeface="Arial" panose="020B0604020202020204" pitchFamily="34" charset="0"/>
                <a:buChar char="•"/>
              </a:pPr>
              <a:r>
                <a:rPr lang="ja-JP" altLang="en-US"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a:t>
              </a:r>
            </a:p>
          </p:txBody>
        </p:sp>
        <p:sp>
          <p:nvSpPr>
            <p:cNvPr id="46" name="正方形/長方形 45">
              <a:extLst>
                <a:ext uri="{FF2B5EF4-FFF2-40B4-BE49-F238E27FC236}">
                  <a16:creationId xmlns:a16="http://schemas.microsoft.com/office/drawing/2014/main" id="{DF5E2801-FC01-4715-BF5A-0B27D2F7557D}"/>
                </a:ext>
              </a:extLst>
            </p:cNvPr>
            <p:cNvSpPr/>
            <p:nvPr/>
          </p:nvSpPr>
          <p:spPr bwMode="auto">
            <a:xfrm>
              <a:off x="4615719" y="4418189"/>
              <a:ext cx="2393380" cy="1941530"/>
            </a:xfrm>
            <a:prstGeom prst="rect">
              <a:avLst/>
            </a:prstGeom>
            <a:solidFill>
              <a:schemeClr val="accent5"/>
            </a:solidFill>
            <a:ln w="12700" cap="flat" cmpd="sng" algn="ctr">
              <a:solidFill>
                <a:schemeClr val="accent2"/>
              </a:solidFill>
              <a:prstDash val="solid"/>
              <a:round/>
              <a:headEnd type="none" w="med" len="med"/>
              <a:tailEnd type="none" w="med" len="med"/>
            </a:ln>
            <a:effectLst/>
          </p:spPr>
          <p:txBody>
            <a:bodyPr vert="horz" wrap="square" lIns="18000" tIns="18000" rIns="18000" bIns="18000" numCol="1" rtlCol="0" anchor="ctr" anchorCtr="0" compatLnSpc="1">
              <a:prstTxWarp prst="textNoShape">
                <a:avLst/>
              </a:prstTxWarp>
            </a:bodyPr>
            <a:lstStyle/>
            <a:p>
              <a:pPr marL="171450" indent="-171450" algn="l">
                <a:spcBef>
                  <a:spcPts val="0"/>
                </a:spcBef>
                <a:buFont typeface="Arial" panose="020B0604020202020204" pitchFamily="34" charset="0"/>
                <a:buChar char="•"/>
              </a:pPr>
              <a:r>
                <a:rPr lang="ja-JP" altLang="en-US"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a:t>
              </a:r>
            </a:p>
          </p:txBody>
        </p:sp>
        <p:sp>
          <p:nvSpPr>
            <p:cNvPr id="50" name="正方形/長方形 49">
              <a:extLst>
                <a:ext uri="{FF2B5EF4-FFF2-40B4-BE49-F238E27FC236}">
                  <a16:creationId xmlns:a16="http://schemas.microsoft.com/office/drawing/2014/main" id="{D54B3A8D-35D3-4E32-83BA-E8E9EB0FA8D9}"/>
                </a:ext>
              </a:extLst>
            </p:cNvPr>
            <p:cNvSpPr/>
            <p:nvPr/>
          </p:nvSpPr>
          <p:spPr bwMode="auto">
            <a:xfrm>
              <a:off x="7091425" y="4418188"/>
              <a:ext cx="2393380" cy="1941531"/>
            </a:xfrm>
            <a:prstGeom prst="rect">
              <a:avLst/>
            </a:prstGeom>
            <a:solidFill>
              <a:schemeClr val="accent5"/>
            </a:solidFill>
            <a:ln w="12700" cap="flat" cmpd="sng" algn="ctr">
              <a:solidFill>
                <a:schemeClr val="accent2"/>
              </a:solidFill>
              <a:prstDash val="solid"/>
              <a:round/>
              <a:headEnd type="none" w="med" len="med"/>
              <a:tailEnd type="none" w="med" len="med"/>
            </a:ln>
            <a:effectLst/>
          </p:spPr>
          <p:txBody>
            <a:bodyPr vert="horz" wrap="square" lIns="18000" tIns="18000" rIns="18000" bIns="18000" numCol="1" rtlCol="0" anchor="ctr" anchorCtr="0" compatLnSpc="1">
              <a:prstTxWarp prst="textNoShape">
                <a:avLst/>
              </a:prstTxWarp>
            </a:bodyPr>
            <a:lstStyle/>
            <a:p>
              <a:pPr marL="171450" indent="-171450" algn="l">
                <a:spcBef>
                  <a:spcPts val="0"/>
                </a:spcBef>
                <a:buFont typeface="Arial" panose="020B0604020202020204" pitchFamily="34" charset="0"/>
                <a:buChar char="•"/>
              </a:pPr>
              <a:r>
                <a:rPr lang="ja-JP" altLang="en-US"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a:t>
              </a:r>
              <a:endParaRPr lang="en-US" altLang="ja-JP"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endParaRPr>
            </a:p>
            <a:p>
              <a:pPr marL="171450" indent="-171450" algn="l">
                <a:spcBef>
                  <a:spcPts val="0"/>
                </a:spcBef>
                <a:buFont typeface="Arial" panose="020B0604020202020204" pitchFamily="34" charset="0"/>
                <a:buChar char="•"/>
              </a:pPr>
              <a:r>
                <a:rPr lang="ja-JP" altLang="en-US"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a:t>
              </a:r>
              <a:endParaRPr lang="en-US" altLang="ja-JP"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endParaRPr>
            </a:p>
            <a:p>
              <a:pPr marL="171450" indent="-171450" algn="l">
                <a:spcBef>
                  <a:spcPts val="0"/>
                </a:spcBef>
                <a:buFont typeface="Arial" panose="020B0604020202020204" pitchFamily="34" charset="0"/>
                <a:buChar char="•"/>
              </a:pPr>
              <a:r>
                <a:rPr lang="ja-JP" altLang="en-US"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a:t>
              </a:r>
              <a:endParaRPr lang="en-US" altLang="ja-JP"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endParaRPr>
            </a:p>
            <a:p>
              <a:pPr marL="171450" indent="-171450" algn="l">
                <a:spcBef>
                  <a:spcPts val="0"/>
                </a:spcBef>
                <a:buFont typeface="Arial" panose="020B0604020202020204" pitchFamily="34" charset="0"/>
                <a:buChar char="•"/>
              </a:pPr>
              <a:r>
                <a:rPr lang="ja-JP" altLang="en-US"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a:t>
              </a:r>
            </a:p>
          </p:txBody>
        </p:sp>
      </p:grpSp>
      <p:sp>
        <p:nvSpPr>
          <p:cNvPr id="58" name="四角形吹き出し 9">
            <a:extLst>
              <a:ext uri="{FF2B5EF4-FFF2-40B4-BE49-F238E27FC236}">
                <a16:creationId xmlns:a16="http://schemas.microsoft.com/office/drawing/2014/main" id="{7D44802B-0EDD-46A8-8C54-13E6703C9ED9}"/>
              </a:ext>
            </a:extLst>
          </p:cNvPr>
          <p:cNvSpPr/>
          <p:nvPr/>
        </p:nvSpPr>
        <p:spPr bwMode="auto">
          <a:xfrm>
            <a:off x="2214411" y="4610837"/>
            <a:ext cx="2262791" cy="615870"/>
          </a:xfrm>
          <a:prstGeom prst="wedgeRectCallout">
            <a:avLst>
              <a:gd name="adj1" fmla="val -36749"/>
              <a:gd name="adj2" fmla="val -142401"/>
            </a:avLst>
          </a:prstGeom>
          <a:solidFill>
            <a:schemeClr val="bg1"/>
          </a:solidFill>
          <a:ln w="12700" cap="flat" cmpd="sng" algn="ctr">
            <a:solidFill>
              <a:srgbClr val="FF6600"/>
            </a:solidFill>
            <a:prstDash val="solid"/>
            <a:round/>
            <a:headEnd type="none" w="med" len="med"/>
            <a:tailEnd type="none" w="med" len="med"/>
          </a:ln>
          <a:effectLst/>
        </p:spPr>
        <p:txBody>
          <a:bodyPr vert="horz" wrap="square" lIns="18000" tIns="18000" rIns="18000" bIns="18000" numCol="1" rtlCol="0" anchor="ctr" anchorCtr="0" compatLnSpc="1">
            <a:prstTxWarp prst="textNoShape">
              <a:avLst/>
            </a:prstTxWarp>
            <a:noAutofit/>
          </a:bodyPr>
          <a:lstStyle/>
          <a:p>
            <a:pPr algn="l">
              <a:spcBef>
                <a:spcPts val="0"/>
              </a:spcBef>
            </a:pPr>
            <a:r>
              <a:rPr lang="ja-JP" altLang="en-US" dirty="0">
                <a:solidFill>
                  <a:srgbClr val="FF0000"/>
                </a:solidFill>
                <a:latin typeface="Meiryo UI" panose="020B0604030504040204" pitchFamily="50" charset="-128"/>
                <a:ea typeface="Meiryo UI" panose="020B0604030504040204" pitchFamily="50" charset="-128"/>
                <a:sym typeface="Meiryo UI" panose="020B0604030504040204" pitchFamily="50" charset="-128"/>
              </a:rPr>
              <a:t>高圧ガス保安法等の該当する法規制の名称およびその内容</a:t>
            </a:r>
            <a:r>
              <a:rPr lang="en-US" altLang="ja-JP" dirty="0">
                <a:solidFill>
                  <a:srgbClr val="FF0000"/>
                </a:solidFill>
                <a:latin typeface="Meiryo UI" panose="020B0604030504040204" pitchFamily="50" charset="-128"/>
                <a:ea typeface="Meiryo UI" panose="020B0604030504040204" pitchFamily="50" charset="-128"/>
                <a:sym typeface="Meiryo UI" panose="020B0604030504040204" pitchFamily="50" charset="-128"/>
              </a:rPr>
              <a:t>(</a:t>
            </a:r>
            <a:r>
              <a:rPr lang="ja-JP" altLang="en-US" dirty="0">
                <a:solidFill>
                  <a:srgbClr val="FF0000"/>
                </a:solidFill>
                <a:latin typeface="Meiryo UI" panose="020B0604030504040204" pitchFamily="50" charset="-128"/>
                <a:ea typeface="Meiryo UI" panose="020B0604030504040204" pitchFamily="50" charset="-128"/>
                <a:sym typeface="Meiryo UI" panose="020B0604030504040204" pitchFamily="50" charset="-128"/>
              </a:rPr>
              <a:t>条項番号があれば併せて記載</a:t>
            </a:r>
            <a:r>
              <a:rPr lang="en-US" altLang="ja-JP" dirty="0">
                <a:solidFill>
                  <a:srgbClr val="FF0000"/>
                </a:solidFill>
                <a:latin typeface="Meiryo UI" panose="020B0604030504040204" pitchFamily="50" charset="-128"/>
                <a:ea typeface="Meiryo UI" panose="020B0604030504040204" pitchFamily="50" charset="-128"/>
                <a:sym typeface="Meiryo UI" panose="020B0604030504040204" pitchFamily="50" charset="-128"/>
              </a:rPr>
              <a:t>)</a:t>
            </a:r>
            <a:r>
              <a:rPr lang="ja-JP" altLang="en-US" dirty="0">
                <a:solidFill>
                  <a:srgbClr val="FF0000"/>
                </a:solidFill>
                <a:latin typeface="Meiryo UI" panose="020B0604030504040204" pitchFamily="50" charset="-128"/>
                <a:ea typeface="Meiryo UI" panose="020B0604030504040204" pitchFamily="50" charset="-128"/>
                <a:sym typeface="Meiryo UI" panose="020B0604030504040204" pitchFamily="50" charset="-128"/>
              </a:rPr>
              <a:t>を記載ください。</a:t>
            </a:r>
            <a:endParaRPr lang="en-US" altLang="ja-JP" dirty="0">
              <a:solidFill>
                <a:srgbClr val="FF0000"/>
              </a:solidFill>
              <a:latin typeface="Meiryo UI" panose="020B0604030504040204" pitchFamily="50" charset="-128"/>
              <a:ea typeface="Meiryo UI" panose="020B0604030504040204" pitchFamily="50" charset="-128"/>
              <a:sym typeface="Meiryo UI" panose="020B0604030504040204" pitchFamily="50" charset="-128"/>
            </a:endParaRPr>
          </a:p>
        </p:txBody>
      </p:sp>
      <p:sp>
        <p:nvSpPr>
          <p:cNvPr id="60" name="四角形吹き出し 9">
            <a:extLst>
              <a:ext uri="{FF2B5EF4-FFF2-40B4-BE49-F238E27FC236}">
                <a16:creationId xmlns:a16="http://schemas.microsoft.com/office/drawing/2014/main" id="{C5A2FAE1-B365-4E76-A0D8-389079BF8980}"/>
              </a:ext>
            </a:extLst>
          </p:cNvPr>
          <p:cNvSpPr/>
          <p:nvPr/>
        </p:nvSpPr>
        <p:spPr bwMode="auto">
          <a:xfrm>
            <a:off x="4673545" y="4610838"/>
            <a:ext cx="2242644" cy="1607083"/>
          </a:xfrm>
          <a:prstGeom prst="wedgeRectCallout">
            <a:avLst>
              <a:gd name="adj1" fmla="val -39109"/>
              <a:gd name="adj2" fmla="val -88068"/>
            </a:avLst>
          </a:prstGeom>
          <a:solidFill>
            <a:schemeClr val="bg1"/>
          </a:solidFill>
          <a:ln w="12700" cap="flat" cmpd="sng" algn="ctr">
            <a:solidFill>
              <a:srgbClr val="FF6600"/>
            </a:solidFill>
            <a:prstDash val="solid"/>
            <a:round/>
            <a:headEnd type="none" w="med" len="med"/>
            <a:tailEnd type="none" w="med" len="med"/>
          </a:ln>
          <a:effectLst/>
        </p:spPr>
        <p:txBody>
          <a:bodyPr vert="horz" wrap="square" lIns="18000" tIns="18000" rIns="18000" bIns="18000" numCol="1" rtlCol="0" anchor="ctr" anchorCtr="0" compatLnSpc="1">
            <a:prstTxWarp prst="textNoShape">
              <a:avLst/>
            </a:prstTxWarp>
            <a:noAutofit/>
          </a:bodyPr>
          <a:lstStyle/>
          <a:p>
            <a:pPr algn="l">
              <a:spcBef>
                <a:spcPts val="0"/>
              </a:spcBef>
            </a:pPr>
            <a:r>
              <a:rPr lang="ja-JP" altLang="en-US" dirty="0">
                <a:solidFill>
                  <a:srgbClr val="FF0000"/>
                </a:solidFill>
                <a:latin typeface="Meiryo UI" panose="020B0604030504040204" pitchFamily="50" charset="-128"/>
                <a:ea typeface="Meiryo UI" panose="020B0604030504040204" pitchFamily="50" charset="-128"/>
                <a:sym typeface="Meiryo UI" panose="020B0604030504040204" pitchFamily="50" charset="-128"/>
              </a:rPr>
              <a:t>現状で想定される、具体的な提言案</a:t>
            </a:r>
            <a:r>
              <a:rPr lang="en-US" altLang="ja-JP" dirty="0">
                <a:solidFill>
                  <a:srgbClr val="FF0000"/>
                </a:solidFill>
                <a:latin typeface="Meiryo UI" panose="020B0604030504040204" pitchFamily="50" charset="-128"/>
                <a:ea typeface="Meiryo UI" panose="020B0604030504040204" pitchFamily="50" charset="-128"/>
                <a:sym typeface="Meiryo UI" panose="020B0604030504040204" pitchFamily="50" charset="-128"/>
              </a:rPr>
              <a:t>(</a:t>
            </a:r>
            <a:r>
              <a:rPr lang="ja-JP" altLang="en-US" dirty="0">
                <a:solidFill>
                  <a:srgbClr val="FF0000"/>
                </a:solidFill>
                <a:latin typeface="Meiryo UI" panose="020B0604030504040204" pitchFamily="50" charset="-128"/>
                <a:ea typeface="Meiryo UI" panose="020B0604030504040204" pitchFamily="50" charset="-128"/>
                <a:sym typeface="Meiryo UI" panose="020B0604030504040204" pitchFamily="50" charset="-128"/>
              </a:rPr>
              <a:t>改定案</a:t>
            </a:r>
            <a:r>
              <a:rPr lang="en-US" altLang="ja-JP" dirty="0">
                <a:solidFill>
                  <a:srgbClr val="FF0000"/>
                </a:solidFill>
                <a:latin typeface="Meiryo UI" panose="020B0604030504040204" pitchFamily="50" charset="-128"/>
                <a:ea typeface="Meiryo UI" panose="020B0604030504040204" pitchFamily="50" charset="-128"/>
                <a:sym typeface="Meiryo UI" panose="020B0604030504040204" pitchFamily="50" charset="-128"/>
              </a:rPr>
              <a:t>)</a:t>
            </a:r>
            <a:r>
              <a:rPr lang="ja-JP" altLang="en-US" dirty="0">
                <a:solidFill>
                  <a:srgbClr val="FF0000"/>
                </a:solidFill>
                <a:latin typeface="Meiryo UI" panose="020B0604030504040204" pitchFamily="50" charset="-128"/>
                <a:ea typeface="Meiryo UI" panose="020B0604030504040204" pitchFamily="50" charset="-128"/>
                <a:sym typeface="Meiryo UI" panose="020B0604030504040204" pitchFamily="50" charset="-128"/>
              </a:rPr>
              <a:t>を記載ください。提言案の内容は、以下のいづれかの視点での記載をお願いします。</a:t>
            </a:r>
            <a:endParaRPr lang="en-US" altLang="ja-JP" dirty="0">
              <a:solidFill>
                <a:srgbClr val="FF0000"/>
              </a:solidFill>
              <a:latin typeface="Meiryo UI" panose="020B0604030504040204" pitchFamily="50" charset="-128"/>
              <a:ea typeface="Meiryo UI" panose="020B0604030504040204" pitchFamily="50" charset="-128"/>
              <a:sym typeface="Meiryo UI" panose="020B0604030504040204" pitchFamily="50" charset="-128"/>
            </a:endParaRPr>
          </a:p>
          <a:p>
            <a:pPr algn="l">
              <a:spcBef>
                <a:spcPts val="0"/>
              </a:spcBef>
            </a:pPr>
            <a:r>
              <a:rPr lang="ja-JP" altLang="en-US" dirty="0">
                <a:solidFill>
                  <a:srgbClr val="FF0000"/>
                </a:solidFill>
                <a:latin typeface="Meiryo UI" panose="020B0604030504040204" pitchFamily="50" charset="-128"/>
                <a:ea typeface="Meiryo UI" panose="020B0604030504040204" pitchFamily="50" charset="-128"/>
                <a:sym typeface="Meiryo UI" panose="020B0604030504040204" pitchFamily="50" charset="-128"/>
              </a:rPr>
              <a:t>・当該技術による保安力向上等の理由から現状の保安規制・基準等の緩和を促すもの</a:t>
            </a:r>
            <a:endParaRPr lang="en-US" altLang="ja-JP" dirty="0">
              <a:solidFill>
                <a:srgbClr val="FF0000"/>
              </a:solidFill>
              <a:latin typeface="Meiryo UI" panose="020B0604030504040204" pitchFamily="50" charset="-128"/>
              <a:ea typeface="Meiryo UI" panose="020B0604030504040204" pitchFamily="50" charset="-128"/>
              <a:sym typeface="Meiryo UI" panose="020B0604030504040204" pitchFamily="50" charset="-128"/>
            </a:endParaRPr>
          </a:p>
          <a:p>
            <a:pPr algn="l">
              <a:spcBef>
                <a:spcPts val="0"/>
              </a:spcBef>
            </a:pPr>
            <a:r>
              <a:rPr lang="ja-JP" altLang="en-US" dirty="0">
                <a:solidFill>
                  <a:srgbClr val="FF0000"/>
                </a:solidFill>
                <a:latin typeface="Meiryo UI" panose="020B0604030504040204" pitchFamily="50" charset="-128"/>
                <a:ea typeface="Meiryo UI" panose="020B0604030504040204" pitchFamily="50" charset="-128"/>
                <a:sym typeface="Meiryo UI" panose="020B0604030504040204" pitchFamily="50" charset="-128"/>
              </a:rPr>
              <a:t>・当該技術の導入障壁となり得る保安規制・基準等の変更・見直しを促すもの</a:t>
            </a:r>
            <a:endParaRPr lang="en-US" altLang="ja-JP" dirty="0">
              <a:solidFill>
                <a:srgbClr val="FF0000"/>
              </a:solidFill>
              <a:latin typeface="Meiryo UI" panose="020B0604030504040204" pitchFamily="50" charset="-128"/>
              <a:ea typeface="Meiryo UI" panose="020B0604030504040204" pitchFamily="50" charset="-128"/>
              <a:sym typeface="Meiryo UI" panose="020B0604030504040204" pitchFamily="50" charset="-128"/>
            </a:endParaRPr>
          </a:p>
        </p:txBody>
      </p:sp>
      <p:sp>
        <p:nvSpPr>
          <p:cNvPr id="63" name="四角形吹き出し 9">
            <a:extLst>
              <a:ext uri="{FF2B5EF4-FFF2-40B4-BE49-F238E27FC236}">
                <a16:creationId xmlns:a16="http://schemas.microsoft.com/office/drawing/2014/main" id="{835DC184-914A-4A6D-8809-76E95362D6D3}"/>
              </a:ext>
            </a:extLst>
          </p:cNvPr>
          <p:cNvSpPr/>
          <p:nvPr/>
        </p:nvSpPr>
        <p:spPr bwMode="auto">
          <a:xfrm>
            <a:off x="7164021" y="4610837"/>
            <a:ext cx="2242644" cy="1607083"/>
          </a:xfrm>
          <a:prstGeom prst="wedgeRectCallout">
            <a:avLst>
              <a:gd name="adj1" fmla="val -39109"/>
              <a:gd name="adj2" fmla="val -88068"/>
            </a:avLst>
          </a:prstGeom>
          <a:solidFill>
            <a:schemeClr val="bg1"/>
          </a:solidFill>
          <a:ln w="12700" cap="flat" cmpd="sng" algn="ctr">
            <a:solidFill>
              <a:srgbClr val="FF6600"/>
            </a:solidFill>
            <a:prstDash val="solid"/>
            <a:round/>
            <a:headEnd type="none" w="med" len="med"/>
            <a:tailEnd type="none" w="med" len="med"/>
          </a:ln>
          <a:effectLst/>
        </p:spPr>
        <p:txBody>
          <a:bodyPr vert="horz" wrap="square" lIns="18000" tIns="18000" rIns="18000" bIns="18000" numCol="1" rtlCol="0" anchor="ctr" anchorCtr="0" compatLnSpc="1">
            <a:prstTxWarp prst="textNoShape">
              <a:avLst/>
            </a:prstTxWarp>
            <a:noAutofit/>
          </a:bodyPr>
          <a:lstStyle/>
          <a:p>
            <a:pPr algn="l">
              <a:spcBef>
                <a:spcPts val="0"/>
              </a:spcBef>
            </a:pPr>
            <a:r>
              <a:rPr lang="ja-JP" altLang="en-US" dirty="0">
                <a:solidFill>
                  <a:srgbClr val="FF0000"/>
                </a:solidFill>
                <a:latin typeface="Meiryo UI" panose="020B0604030504040204" pitchFamily="50" charset="-128"/>
                <a:ea typeface="Meiryo UI" panose="020B0604030504040204" pitchFamily="50" charset="-128"/>
                <a:sym typeface="Meiryo UI" panose="020B0604030504040204" pitchFamily="50" charset="-128"/>
              </a:rPr>
              <a:t>左記の提言に対する理由・根拠について、</a:t>
            </a:r>
            <a:endParaRPr lang="en-US" altLang="ja-JP" dirty="0">
              <a:solidFill>
                <a:srgbClr val="FF0000"/>
              </a:solidFill>
              <a:latin typeface="Meiryo UI" panose="020B0604030504040204" pitchFamily="50" charset="-128"/>
              <a:ea typeface="Meiryo UI" panose="020B0604030504040204" pitchFamily="50" charset="-128"/>
              <a:sym typeface="Meiryo UI" panose="020B0604030504040204" pitchFamily="50" charset="-128"/>
            </a:endParaRPr>
          </a:p>
          <a:p>
            <a:pPr algn="l">
              <a:spcBef>
                <a:spcPts val="0"/>
              </a:spcBef>
            </a:pPr>
            <a:r>
              <a:rPr lang="ja-JP" altLang="en-US" dirty="0">
                <a:solidFill>
                  <a:srgbClr val="FF0000"/>
                </a:solidFill>
                <a:latin typeface="Meiryo UI" panose="020B0604030504040204" pitchFamily="50" charset="-128"/>
                <a:ea typeface="Meiryo UI" panose="020B0604030504040204" pitchFamily="50" charset="-128"/>
                <a:sym typeface="Meiryo UI" panose="020B0604030504040204" pitchFamily="50" charset="-128"/>
              </a:rPr>
              <a:t>本事業で立証できる具体的な定量的な成果に基づいて説明ください</a:t>
            </a:r>
            <a:r>
              <a:rPr lang="en-US" altLang="ja-JP" dirty="0">
                <a:solidFill>
                  <a:srgbClr val="FF0000"/>
                </a:solidFill>
                <a:latin typeface="Meiryo UI" panose="020B0604030504040204" pitchFamily="50" charset="-128"/>
                <a:ea typeface="Meiryo UI" panose="020B0604030504040204" pitchFamily="50" charset="-128"/>
                <a:sym typeface="Meiryo UI" panose="020B0604030504040204" pitchFamily="50" charset="-128"/>
              </a:rPr>
              <a:t>(</a:t>
            </a:r>
            <a:r>
              <a:rPr lang="ja-JP" altLang="en-US" dirty="0">
                <a:solidFill>
                  <a:srgbClr val="FF0000"/>
                </a:solidFill>
                <a:latin typeface="Meiryo UI" panose="020B0604030504040204" pitchFamily="50" charset="-128"/>
                <a:ea typeface="Meiryo UI" panose="020B0604030504040204" pitchFamily="50" charset="-128"/>
                <a:sym typeface="Meiryo UI" panose="020B0604030504040204" pitchFamily="50" charset="-128"/>
              </a:rPr>
              <a:t>立証可能性については、現状想定・見込みで構いません</a:t>
            </a:r>
            <a:r>
              <a:rPr lang="en-US" altLang="ja-JP" dirty="0">
                <a:solidFill>
                  <a:srgbClr val="FF0000"/>
                </a:solidFill>
                <a:latin typeface="Meiryo UI" panose="020B0604030504040204" pitchFamily="50" charset="-128"/>
                <a:ea typeface="Meiryo UI" panose="020B0604030504040204" pitchFamily="50" charset="-128"/>
                <a:sym typeface="Meiryo UI" panose="020B0604030504040204" pitchFamily="50" charset="-128"/>
              </a:rPr>
              <a:t>) </a:t>
            </a:r>
            <a:r>
              <a:rPr lang="ja-JP" altLang="en-US" dirty="0">
                <a:solidFill>
                  <a:srgbClr val="FF0000"/>
                </a:solidFill>
                <a:latin typeface="Meiryo UI" panose="020B0604030504040204" pitchFamily="50" charset="-128"/>
                <a:ea typeface="Meiryo UI" panose="020B0604030504040204" pitchFamily="50" charset="-128"/>
                <a:sym typeface="Meiryo UI" panose="020B0604030504040204" pitchFamily="50" charset="-128"/>
              </a:rPr>
              <a:t>。</a:t>
            </a:r>
            <a:endParaRPr lang="en-US" altLang="ja-JP" dirty="0">
              <a:solidFill>
                <a:srgbClr val="FF0000"/>
              </a:solidFill>
              <a:latin typeface="Meiryo UI" panose="020B0604030504040204" pitchFamily="50" charset="-128"/>
              <a:ea typeface="Meiryo UI" panose="020B0604030504040204" pitchFamily="50" charset="-128"/>
              <a:sym typeface="Meiryo UI" panose="020B0604030504040204" pitchFamily="50" charset="-128"/>
            </a:endParaRPr>
          </a:p>
        </p:txBody>
      </p:sp>
      <p:sp>
        <p:nvSpPr>
          <p:cNvPr id="64" name="四角形吹き出し 9">
            <a:extLst>
              <a:ext uri="{FF2B5EF4-FFF2-40B4-BE49-F238E27FC236}">
                <a16:creationId xmlns:a16="http://schemas.microsoft.com/office/drawing/2014/main" id="{EA905146-BBBB-44C1-8EDB-4EEB5A3A8F12}"/>
              </a:ext>
            </a:extLst>
          </p:cNvPr>
          <p:cNvSpPr/>
          <p:nvPr/>
        </p:nvSpPr>
        <p:spPr bwMode="auto">
          <a:xfrm>
            <a:off x="484203" y="4598132"/>
            <a:ext cx="1488657" cy="1478447"/>
          </a:xfrm>
          <a:prstGeom prst="wedgeRectCallout">
            <a:avLst>
              <a:gd name="adj1" fmla="val -36955"/>
              <a:gd name="adj2" fmla="val -87977"/>
            </a:avLst>
          </a:prstGeom>
          <a:solidFill>
            <a:schemeClr val="bg1"/>
          </a:solidFill>
          <a:ln w="12700" cap="flat" cmpd="sng" algn="ctr">
            <a:solidFill>
              <a:srgbClr val="FF6600"/>
            </a:solidFill>
            <a:prstDash val="solid"/>
            <a:round/>
            <a:headEnd type="none" w="med" len="med"/>
            <a:tailEnd type="none" w="med" len="med"/>
          </a:ln>
          <a:effectLst/>
        </p:spPr>
        <p:txBody>
          <a:bodyPr vert="horz" wrap="square" lIns="18000" tIns="18000" rIns="18000" bIns="18000" numCol="1" rtlCol="0" anchor="ctr" anchorCtr="0" compatLnSpc="1">
            <a:prstTxWarp prst="textNoShape">
              <a:avLst/>
            </a:prstTxWarp>
            <a:noAutofit/>
          </a:bodyPr>
          <a:lstStyle/>
          <a:p>
            <a:pPr algn="l">
              <a:spcBef>
                <a:spcPts val="0"/>
              </a:spcBef>
            </a:pPr>
            <a:endParaRPr lang="en-US" altLang="ja-JP" dirty="0">
              <a:solidFill>
                <a:srgbClr val="FF0000"/>
              </a:solidFill>
              <a:latin typeface="Meiryo UI" panose="020B0604030504040204" pitchFamily="50" charset="-128"/>
              <a:ea typeface="Meiryo UI" panose="020B0604030504040204" pitchFamily="50" charset="-128"/>
              <a:sym typeface="Meiryo UI" panose="020B0604030504040204" pitchFamily="50" charset="-128"/>
            </a:endParaRPr>
          </a:p>
          <a:p>
            <a:pPr algn="l">
              <a:spcBef>
                <a:spcPts val="0"/>
              </a:spcBef>
            </a:pPr>
            <a:r>
              <a:rPr lang="ja-JP" altLang="en-US" dirty="0">
                <a:solidFill>
                  <a:srgbClr val="FF0000"/>
                </a:solidFill>
                <a:latin typeface="Meiryo UI" panose="020B0604030504040204" pitchFamily="50" charset="-128"/>
                <a:ea typeface="Meiryo UI" panose="020B0604030504040204" pitchFamily="50" charset="-128"/>
                <a:sym typeface="Meiryo UI" panose="020B0604030504040204" pitchFamily="50" charset="-128"/>
              </a:rPr>
              <a:t>実証技術の技術的特徴、</a:t>
            </a:r>
            <a:endParaRPr lang="en-US" altLang="ja-JP" dirty="0">
              <a:solidFill>
                <a:srgbClr val="FF0000"/>
              </a:solidFill>
              <a:latin typeface="Meiryo UI" panose="020B0604030504040204" pitchFamily="50" charset="-128"/>
              <a:ea typeface="Meiryo UI" panose="020B0604030504040204" pitchFamily="50" charset="-128"/>
              <a:sym typeface="Meiryo UI" panose="020B0604030504040204" pitchFamily="50" charset="-128"/>
            </a:endParaRPr>
          </a:p>
          <a:p>
            <a:pPr algn="l">
              <a:spcBef>
                <a:spcPts val="0"/>
              </a:spcBef>
            </a:pPr>
            <a:r>
              <a:rPr lang="ja-JP" altLang="en-US" dirty="0">
                <a:solidFill>
                  <a:srgbClr val="FF0000"/>
                </a:solidFill>
                <a:latin typeface="Meiryo UI" panose="020B0604030504040204" pitchFamily="50" charset="-128"/>
                <a:ea typeface="Meiryo UI" panose="020B0604030504040204" pitchFamily="50" charset="-128"/>
                <a:sym typeface="Meiryo UI" panose="020B0604030504040204" pitchFamily="50" charset="-128"/>
              </a:rPr>
              <a:t>前ページでご記載頂いた導入前後における業務変化</a:t>
            </a:r>
            <a:r>
              <a:rPr lang="en-US" altLang="ja-JP" dirty="0">
                <a:solidFill>
                  <a:srgbClr val="FF0000"/>
                </a:solidFill>
                <a:latin typeface="Meiryo UI" panose="020B0604030504040204" pitchFamily="50" charset="-128"/>
                <a:ea typeface="Meiryo UI" panose="020B0604030504040204" pitchFamily="50" charset="-128"/>
                <a:sym typeface="Meiryo UI" panose="020B0604030504040204" pitchFamily="50" charset="-128"/>
              </a:rPr>
              <a:t>(</a:t>
            </a:r>
            <a:r>
              <a:rPr lang="ja-JP" altLang="en-US" dirty="0">
                <a:solidFill>
                  <a:srgbClr val="FF0000"/>
                </a:solidFill>
                <a:latin typeface="Meiryo UI" panose="020B0604030504040204" pitchFamily="50" charset="-128"/>
                <a:ea typeface="Meiryo UI" panose="020B0604030504040204" pitchFamily="50" charset="-128"/>
                <a:sym typeface="Meiryo UI" panose="020B0604030504040204" pitchFamily="50" charset="-128"/>
              </a:rPr>
              <a:t>本実証で実現可能となるポイント</a:t>
            </a:r>
            <a:r>
              <a:rPr lang="en-US" altLang="ja-JP" dirty="0">
                <a:solidFill>
                  <a:srgbClr val="FF0000"/>
                </a:solidFill>
                <a:latin typeface="Meiryo UI" panose="020B0604030504040204" pitchFamily="50" charset="-128"/>
                <a:ea typeface="Meiryo UI" panose="020B0604030504040204" pitchFamily="50" charset="-128"/>
                <a:sym typeface="Meiryo UI" panose="020B0604030504040204" pitchFamily="50" charset="-128"/>
              </a:rPr>
              <a:t>)</a:t>
            </a:r>
            <a:r>
              <a:rPr lang="ja-JP" altLang="en-US" dirty="0">
                <a:solidFill>
                  <a:srgbClr val="FF0000"/>
                </a:solidFill>
                <a:latin typeface="Meiryo UI" panose="020B0604030504040204" pitchFamily="50" charset="-128"/>
                <a:ea typeface="Meiryo UI" panose="020B0604030504040204" pitchFamily="50" charset="-128"/>
                <a:sym typeface="Meiryo UI" panose="020B0604030504040204" pitchFamily="50" charset="-128"/>
              </a:rPr>
              <a:t>等を具体的に記載ください。</a:t>
            </a:r>
            <a:endParaRPr lang="en-US" altLang="ja-JP" dirty="0">
              <a:solidFill>
                <a:srgbClr val="FF0000"/>
              </a:solidFill>
              <a:latin typeface="Meiryo UI" panose="020B0604030504040204" pitchFamily="50" charset="-128"/>
              <a:ea typeface="Meiryo UI" panose="020B0604030504040204" pitchFamily="50" charset="-128"/>
              <a:sym typeface="Meiryo UI" panose="020B0604030504040204" pitchFamily="50" charset="-128"/>
            </a:endParaRPr>
          </a:p>
        </p:txBody>
      </p:sp>
      <p:sp>
        <p:nvSpPr>
          <p:cNvPr id="65" name="正方形/長方形 64">
            <a:extLst>
              <a:ext uri="{FF2B5EF4-FFF2-40B4-BE49-F238E27FC236}">
                <a16:creationId xmlns:a16="http://schemas.microsoft.com/office/drawing/2014/main" id="{E0E08FB4-DFA6-4994-A512-722C7DC669AA}"/>
              </a:ext>
            </a:extLst>
          </p:cNvPr>
          <p:cNvSpPr/>
          <p:nvPr/>
        </p:nvSpPr>
        <p:spPr bwMode="auto">
          <a:xfrm>
            <a:off x="6843085" y="179047"/>
            <a:ext cx="2884516" cy="750941"/>
          </a:xfrm>
          <a:prstGeom prst="rect">
            <a:avLst/>
          </a:prstGeom>
          <a:solidFill>
            <a:schemeClr val="bg1"/>
          </a:solidFill>
          <a:ln w="12700" cap="flat" cmpd="sng" algn="ctr">
            <a:solidFill>
              <a:srgbClr val="FF6600"/>
            </a:solidFill>
            <a:prstDash val="solid"/>
            <a:round/>
            <a:headEnd type="none" w="med" len="med"/>
            <a:tailEnd type="none" w="med" len="med"/>
          </a:ln>
          <a:effectLst/>
        </p:spPr>
        <p:txBody>
          <a:bodyPr vert="horz" wrap="square" lIns="18000" tIns="18000" rIns="18000" bIns="18000" numCol="1" rtlCol="0" anchor="ctr" anchorCtr="0" compatLnSpc="1">
            <a:prstTxWarp prst="textNoShape">
              <a:avLst/>
            </a:prstTxWarp>
            <a:normAutofit/>
          </a:bodyPr>
          <a:lstStyle/>
          <a:p>
            <a:pPr algn="l">
              <a:spcBef>
                <a:spcPts val="0"/>
              </a:spcBef>
            </a:pPr>
            <a:r>
              <a:rPr lang="ja-JP" altLang="en-US" dirty="0">
                <a:solidFill>
                  <a:srgbClr val="FF0000"/>
                </a:solidFill>
                <a:latin typeface="Meiryo UI" panose="020B0604030504040204" pitchFamily="50" charset="-128"/>
                <a:ea typeface="Meiryo UI" panose="020B0604030504040204" pitchFamily="50" charset="-128"/>
              </a:rPr>
              <a:t>本項目は、審査項目における加点項目としての位置づけとなります</a:t>
            </a:r>
            <a:r>
              <a:rPr lang="en-US" altLang="ja-JP" dirty="0">
                <a:solidFill>
                  <a:srgbClr val="FF0000"/>
                </a:solidFill>
                <a:latin typeface="Meiryo UI" panose="020B0604030504040204" pitchFamily="50" charset="-128"/>
                <a:ea typeface="Meiryo UI" panose="020B0604030504040204" pitchFamily="50" charset="-128"/>
              </a:rPr>
              <a:t>(</a:t>
            </a:r>
            <a:r>
              <a:rPr lang="ja-JP" altLang="en-US" dirty="0">
                <a:solidFill>
                  <a:srgbClr val="FF0000"/>
                </a:solidFill>
                <a:latin typeface="Meiryo UI" panose="020B0604030504040204" pitchFamily="50" charset="-128"/>
                <a:ea typeface="Meiryo UI" panose="020B0604030504040204" pitchFamily="50" charset="-128"/>
              </a:rPr>
              <a:t>公募要領のうち「審査項目」のページを参照</a:t>
            </a:r>
            <a:r>
              <a:rPr lang="en-US" altLang="ja-JP" dirty="0">
                <a:solidFill>
                  <a:srgbClr val="FF0000"/>
                </a:solidFill>
                <a:latin typeface="Meiryo UI" panose="020B0604030504040204" pitchFamily="50" charset="-128"/>
                <a:ea typeface="Meiryo UI" panose="020B0604030504040204" pitchFamily="50" charset="-128"/>
              </a:rPr>
              <a:t>)</a:t>
            </a:r>
            <a:r>
              <a:rPr lang="ja-JP" altLang="en-US" dirty="0">
                <a:solidFill>
                  <a:srgbClr val="FF0000"/>
                </a:solidFill>
                <a:latin typeface="Meiryo UI" panose="020B0604030504040204" pitchFamily="50" charset="-128"/>
                <a:ea typeface="Meiryo UI" panose="020B0604030504040204" pitchFamily="50" charset="-128"/>
              </a:rPr>
              <a:t>。本事業を通じた、今後の経済産業省による法規制の見直しに向けた参考となります。</a:t>
            </a:r>
          </a:p>
        </p:txBody>
      </p:sp>
    </p:spTree>
    <p:extLst>
      <p:ext uri="{BB962C8B-B14F-4D97-AF65-F5344CB8AC3E}">
        <p14:creationId xmlns:p14="http://schemas.microsoft.com/office/powerpoint/2010/main" val="34498301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オブジェクト 3" hidden="1"/>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4" imgW="554" imgH="551" progId="TCLayout.ActiveDocument.1">
                  <p:embed/>
                </p:oleObj>
              </mc:Choice>
              <mc:Fallback>
                <p:oleObj name="think-cell スライド" r:id="rId4" imgW="554" imgH="551" progId="TCLayout.ActiveDocument.1">
                  <p:embed/>
                  <p:pic>
                    <p:nvPicPr>
                      <p:cNvPr id="4" name="オブジェクト 3"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タイトル 1"/>
          <p:cNvSpPr>
            <a:spLocks noGrp="1"/>
          </p:cNvSpPr>
          <p:nvPr>
            <p:ph type="ctrTitle"/>
          </p:nvPr>
        </p:nvSpPr>
        <p:spPr>
          <a:xfrm>
            <a:off x="730250" y="334302"/>
            <a:ext cx="5917293" cy="430887"/>
          </a:xfrm>
          <a:noFill/>
          <a:ln w="9525">
            <a:noFill/>
            <a:miter lim="800000"/>
            <a:headEnd/>
            <a:tailEnd/>
          </a:ln>
        </p:spPr>
        <p:txBody>
          <a:bodyPr vert="horz" wrap="square" lIns="0" tIns="0" rIns="0" bIns="0" numCol="1" anchor="ctr" anchorCtr="0" compatLnSpc="1">
            <a:prstTxWarp prst="textNoShape">
              <a:avLst/>
            </a:prstTxWarp>
            <a:spAutoFit/>
          </a:bodyPr>
          <a:lstStyle/>
          <a:p>
            <a:r>
              <a:rPr lang="ja-JP" altLang="en-US" dirty="0">
                <a:latin typeface="Meiryo UI" panose="020B0604030504040204" pitchFamily="50" charset="-128"/>
                <a:ea typeface="Meiryo UI" panose="020B0604030504040204" pitchFamily="50" charset="-128"/>
                <a:sym typeface="Meiryo UI" panose="020B0604030504040204" pitchFamily="50" charset="-128"/>
              </a:rPr>
              <a:t>２．実施事業の概要</a:t>
            </a:r>
          </a:p>
        </p:txBody>
      </p:sp>
      <p:sp>
        <p:nvSpPr>
          <p:cNvPr id="3" name="Rectangle 1"/>
          <p:cNvSpPr>
            <a:spLocks noChangeArrowheads="1"/>
          </p:cNvSpPr>
          <p:nvPr/>
        </p:nvSpPr>
        <p:spPr bwMode="auto">
          <a:xfrm>
            <a:off x="730250" y="858260"/>
            <a:ext cx="8602436" cy="5470472"/>
          </a:xfrm>
          <a:prstGeom prst="rect">
            <a:avLst/>
          </a:prstGeom>
          <a:noFill/>
          <a:ln w="9525">
            <a:solidFill>
              <a:schemeClr val="bg2">
                <a:lumMod val="75000"/>
              </a:schemeClr>
            </a:solidFill>
            <a:prstDash val="dash"/>
            <a:miter lim="800000"/>
            <a:headEnd/>
            <a:tailEnd/>
          </a:ln>
          <a:effectLst/>
        </p:spPr>
        <p:txBody>
          <a:bodyPr vert="horz" wrap="square" lIns="91440" tIns="45720" rIns="91440" bIns="45720" numCol="1" anchor="t" anchorCtr="0" compatLnSpc="1">
            <a:prstTxWarp prst="textNoShape">
              <a:avLst/>
            </a:prstTxWarp>
            <a:spAutoFit/>
          </a:bodyPr>
          <a:lstStyle/>
          <a:p>
            <a:pPr marL="180975" indent="-180975" algn="l">
              <a:lnSpc>
                <a:spcPct val="150000"/>
              </a:lnSpc>
              <a:spcBef>
                <a:spcPct val="0"/>
              </a:spcBef>
              <a:buClr>
                <a:srgbClr val="5A5A5A"/>
              </a:buClr>
              <a:buSzPct val="100000"/>
            </a:pPr>
            <a:r>
              <a:rPr lang="ja-JP" altLang="ja-JP" sz="1200" b="1" dirty="0">
                <a:solidFill>
                  <a:schemeClr val="tx1"/>
                </a:solidFill>
                <a:latin typeface="Meiryo UI" panose="020B0604030504040204" pitchFamily="50" charset="-128"/>
                <a:ea typeface="Meiryo UI" panose="020B0604030504040204" pitchFamily="50" charset="-128"/>
                <a:cs typeface="ＭＳ ゴシック" pitchFamily="49" charset="-128"/>
                <a:sym typeface="Meiryo UI" panose="020B0604030504040204" pitchFamily="50" charset="-128"/>
              </a:rPr>
              <a:t>【提案を求める事項】</a:t>
            </a:r>
            <a:endParaRPr lang="en-US" altLang="ja-JP" sz="1200" b="1" dirty="0">
              <a:solidFill>
                <a:schemeClr val="tx1"/>
              </a:solidFill>
              <a:latin typeface="Meiryo UI" panose="020B0604030504040204" pitchFamily="50" charset="-128"/>
              <a:ea typeface="Meiryo UI" panose="020B0604030504040204" pitchFamily="50" charset="-128"/>
              <a:cs typeface="ＭＳ ゴシック" pitchFamily="49" charset="-128"/>
              <a:sym typeface="Meiryo UI" panose="020B0604030504040204" pitchFamily="50" charset="-128"/>
            </a:endParaRPr>
          </a:p>
          <a:p>
            <a:pPr marL="171450" indent="-171450" algn="l" eaLnBrk="0" hangingPunct="0">
              <a:lnSpc>
                <a:spcPct val="150000"/>
              </a:lnSpc>
              <a:spcBef>
                <a:spcPts val="600"/>
              </a:spcBef>
              <a:buClr>
                <a:srgbClr val="5A5A5A"/>
              </a:buClr>
              <a:buSzPct val="100000"/>
              <a:buFont typeface="Wingdings" panose="05000000000000000000" pitchFamily="2" charset="2"/>
              <a:buChar char="n"/>
            </a:pPr>
            <a:r>
              <a:rPr lang="en-US" altLang="ja-JP" sz="1200" b="1" dirty="0">
                <a:solidFill>
                  <a:schemeClr val="tx1"/>
                </a:solidFill>
                <a:latin typeface="Meiryo UI" panose="020B0604030504040204" pitchFamily="50" charset="-128"/>
                <a:ea typeface="Meiryo UI" panose="020B0604030504040204" pitchFamily="50" charset="-128"/>
                <a:cs typeface="Times New Roman" pitchFamily="18" charset="0"/>
                <a:sym typeface="Meiryo UI" panose="020B0604030504040204" pitchFamily="50" charset="-128"/>
              </a:rPr>
              <a:t>2-1.</a:t>
            </a:r>
            <a:r>
              <a:rPr lang="ja-JP" altLang="en-US" sz="1200" b="1" dirty="0">
                <a:solidFill>
                  <a:schemeClr val="tx1"/>
                </a:solidFill>
                <a:latin typeface="Meiryo UI" panose="020B0604030504040204" pitchFamily="50" charset="-128"/>
                <a:ea typeface="Meiryo UI" panose="020B0604030504040204" pitchFamily="50" charset="-128"/>
                <a:cs typeface="Times New Roman" pitchFamily="18" charset="0"/>
                <a:sym typeface="Meiryo UI" panose="020B0604030504040204" pitchFamily="50" charset="-128"/>
              </a:rPr>
              <a:t>実証事業の体制（単独申請の場合）</a:t>
            </a:r>
            <a:endParaRPr lang="en-US" altLang="ja-JP" sz="1200" b="1" dirty="0">
              <a:solidFill>
                <a:schemeClr val="tx1"/>
              </a:solidFill>
              <a:latin typeface="Meiryo UI" panose="020B0604030504040204" pitchFamily="50" charset="-128"/>
              <a:ea typeface="Meiryo UI" panose="020B0604030504040204" pitchFamily="50" charset="-128"/>
              <a:cs typeface="Times New Roman" pitchFamily="18" charset="0"/>
              <a:sym typeface="Meiryo UI" panose="020B0604030504040204" pitchFamily="50" charset="-128"/>
            </a:endParaRPr>
          </a:p>
          <a:p>
            <a:pPr marL="352425" lvl="1" indent="-169863" algn="l" eaLnBrk="0" hangingPunct="0">
              <a:lnSpc>
                <a:spcPct val="150000"/>
              </a:lnSpc>
              <a:spcBef>
                <a:spcPct val="0"/>
              </a:spcBef>
              <a:buClr>
                <a:srgbClr val="969696"/>
              </a:buClr>
              <a:buSzPct val="70000"/>
              <a:buFont typeface="Wingdings"/>
              <a:buChar char="l"/>
            </a:pPr>
            <a:r>
              <a:rPr lang="ja-JP" altLang="en-US" sz="1200" dirty="0">
                <a:solidFill>
                  <a:schemeClr val="tx1"/>
                </a:solidFill>
                <a:latin typeface="Meiryo UI" panose="020B0604030504040204" pitchFamily="50" charset="-128"/>
                <a:ea typeface="Meiryo UI" panose="020B0604030504040204" pitchFamily="50" charset="-128"/>
                <a:cs typeface="Times New Roman" pitchFamily="18" charset="0"/>
                <a:sym typeface="Meiryo UI" panose="020B0604030504040204" pitchFamily="50" charset="-128"/>
              </a:rPr>
              <a:t>実証体制について記載すること。</a:t>
            </a:r>
            <a:endParaRPr lang="en-US" altLang="ja-JP" sz="1200" dirty="0">
              <a:solidFill>
                <a:schemeClr val="tx1"/>
              </a:solidFill>
              <a:latin typeface="Meiryo UI" panose="020B0604030504040204" pitchFamily="50" charset="-128"/>
              <a:ea typeface="Meiryo UI" panose="020B0604030504040204" pitchFamily="50" charset="-128"/>
              <a:cs typeface="Times New Roman" pitchFamily="18" charset="0"/>
              <a:sym typeface="Meiryo UI" panose="020B0604030504040204" pitchFamily="50" charset="-128"/>
            </a:endParaRPr>
          </a:p>
          <a:p>
            <a:pPr marL="352425" lvl="1" indent="-169863" algn="l" eaLnBrk="0" hangingPunct="0">
              <a:lnSpc>
                <a:spcPct val="150000"/>
              </a:lnSpc>
              <a:spcBef>
                <a:spcPct val="0"/>
              </a:spcBef>
              <a:buClr>
                <a:srgbClr val="969696"/>
              </a:buClr>
              <a:buSzPct val="70000"/>
              <a:buFont typeface="Wingdings"/>
              <a:buChar char="l"/>
            </a:pPr>
            <a:r>
              <a:rPr lang="ja-JP" altLang="en-US" sz="1200" dirty="0">
                <a:solidFill>
                  <a:schemeClr val="tx1"/>
                </a:solidFill>
                <a:latin typeface="Meiryo UI" panose="020B0604030504040204" pitchFamily="50" charset="-128"/>
                <a:ea typeface="Meiryo UI" panose="020B0604030504040204" pitchFamily="50" charset="-128"/>
                <a:cs typeface="Times New Roman" pitchFamily="18" charset="0"/>
                <a:sym typeface="Meiryo UI" panose="020B0604030504040204" pitchFamily="50" charset="-128"/>
              </a:rPr>
              <a:t>実証事業の体制の中で連携するスマート保安機器のサプライヤー名を記載すること。まだ選定しておらず、今後連携先を選定する場合はその旨を記載すること。</a:t>
            </a:r>
          </a:p>
          <a:p>
            <a:pPr marL="180975" indent="-180975" algn="l" eaLnBrk="0" hangingPunct="0">
              <a:lnSpc>
                <a:spcPct val="150000"/>
              </a:lnSpc>
              <a:spcBef>
                <a:spcPct val="0"/>
              </a:spcBef>
              <a:buClr>
                <a:srgbClr val="5A5A5A"/>
              </a:buClr>
              <a:buSzPct val="100000"/>
              <a:buFont typeface="Wingdings"/>
              <a:buChar char="n"/>
            </a:pPr>
            <a:r>
              <a:rPr lang="en-US" altLang="ja-JP" sz="1200" b="1" dirty="0">
                <a:solidFill>
                  <a:schemeClr val="tx1"/>
                </a:solidFill>
                <a:latin typeface="Meiryo UI" panose="020B0604030504040204" pitchFamily="50" charset="-128"/>
                <a:ea typeface="Meiryo UI" panose="020B0604030504040204" pitchFamily="50" charset="-128"/>
                <a:cs typeface="Times New Roman" pitchFamily="18" charset="0"/>
                <a:sym typeface="Meiryo UI" panose="020B0604030504040204" pitchFamily="50" charset="-128"/>
              </a:rPr>
              <a:t>2-2</a:t>
            </a:r>
            <a:r>
              <a:rPr lang="ja-JP" altLang="en-US" sz="1200" b="1" dirty="0">
                <a:solidFill>
                  <a:schemeClr val="tx1"/>
                </a:solidFill>
                <a:latin typeface="Meiryo UI" panose="020B0604030504040204" pitchFamily="50" charset="-128"/>
                <a:ea typeface="Meiryo UI" panose="020B0604030504040204" pitchFamily="50" charset="-128"/>
                <a:cs typeface="Times New Roman" pitchFamily="18" charset="0"/>
                <a:sym typeface="Meiryo UI" panose="020B0604030504040204" pitchFamily="50" charset="-128"/>
              </a:rPr>
              <a:t>、</a:t>
            </a:r>
            <a:r>
              <a:rPr lang="en-US" altLang="ja-JP" sz="1200" b="1" dirty="0">
                <a:solidFill>
                  <a:schemeClr val="tx1"/>
                </a:solidFill>
                <a:latin typeface="Meiryo UI" panose="020B0604030504040204" pitchFamily="50" charset="-128"/>
                <a:ea typeface="Meiryo UI" panose="020B0604030504040204" pitchFamily="50" charset="-128"/>
                <a:cs typeface="Times New Roman" pitchFamily="18" charset="0"/>
                <a:sym typeface="Meiryo UI" panose="020B0604030504040204" pitchFamily="50" charset="-128"/>
              </a:rPr>
              <a:t>3.</a:t>
            </a:r>
            <a:r>
              <a:rPr lang="ja-JP" altLang="en-US" sz="1200" b="1" dirty="0">
                <a:solidFill>
                  <a:schemeClr val="tx1"/>
                </a:solidFill>
                <a:latin typeface="Meiryo UI" panose="020B0604030504040204" pitchFamily="50" charset="-128"/>
                <a:ea typeface="Meiryo UI" panose="020B0604030504040204" pitchFamily="50" charset="-128"/>
                <a:cs typeface="Times New Roman" pitchFamily="18" charset="0"/>
                <a:sym typeface="Meiryo UI" panose="020B0604030504040204" pitchFamily="50" charset="-128"/>
              </a:rPr>
              <a:t>実証事業の体制（共同申請、コンソーシアム申請の場合）</a:t>
            </a:r>
            <a:endParaRPr lang="en-US" altLang="ja-JP" sz="1200" b="1" dirty="0">
              <a:solidFill>
                <a:schemeClr val="tx1"/>
              </a:solidFill>
              <a:latin typeface="Meiryo UI" panose="020B0604030504040204" pitchFamily="50" charset="-128"/>
              <a:ea typeface="Meiryo UI" panose="020B0604030504040204" pitchFamily="50" charset="-128"/>
              <a:cs typeface="Times New Roman" pitchFamily="18" charset="0"/>
              <a:sym typeface="Meiryo UI" panose="020B0604030504040204" pitchFamily="50" charset="-128"/>
            </a:endParaRPr>
          </a:p>
          <a:p>
            <a:pPr marL="352425" lvl="1" indent="-169863" algn="l" eaLnBrk="0" hangingPunct="0">
              <a:lnSpc>
                <a:spcPct val="150000"/>
              </a:lnSpc>
              <a:spcBef>
                <a:spcPct val="0"/>
              </a:spcBef>
              <a:buClr>
                <a:srgbClr val="969696"/>
              </a:buClr>
              <a:buSzPct val="70000"/>
              <a:buFont typeface="Wingdings"/>
              <a:buChar char="l"/>
            </a:pPr>
            <a:r>
              <a:rPr lang="ja-JP" altLang="en-US" sz="1200" dirty="0">
                <a:solidFill>
                  <a:schemeClr val="tx1"/>
                </a:solidFill>
                <a:latin typeface="Meiryo UI" panose="020B0604030504040204" pitchFamily="50" charset="-128"/>
                <a:ea typeface="Meiryo UI" panose="020B0604030504040204" pitchFamily="50" charset="-128"/>
                <a:cs typeface="Times New Roman" pitchFamily="18" charset="0"/>
                <a:sym typeface="Meiryo UI" panose="020B0604030504040204" pitchFamily="50" charset="-128"/>
              </a:rPr>
              <a:t>共同申請、コンソーシアム申請のいずれで申請するのかを明記すること。</a:t>
            </a:r>
            <a:endParaRPr lang="en-US" altLang="ja-JP" sz="1200" dirty="0">
              <a:solidFill>
                <a:schemeClr val="tx1"/>
              </a:solidFill>
              <a:latin typeface="Meiryo UI" panose="020B0604030504040204" pitchFamily="50" charset="-128"/>
              <a:ea typeface="Meiryo UI" panose="020B0604030504040204" pitchFamily="50" charset="-128"/>
              <a:cs typeface="Times New Roman" pitchFamily="18" charset="0"/>
              <a:sym typeface="Meiryo UI" panose="020B0604030504040204" pitchFamily="50" charset="-128"/>
            </a:endParaRPr>
          </a:p>
          <a:p>
            <a:pPr marL="352425" lvl="1" indent="-169863" algn="l" eaLnBrk="0" hangingPunct="0">
              <a:lnSpc>
                <a:spcPct val="150000"/>
              </a:lnSpc>
              <a:spcBef>
                <a:spcPct val="0"/>
              </a:spcBef>
              <a:buClr>
                <a:srgbClr val="969696"/>
              </a:buClr>
              <a:buSzPct val="70000"/>
              <a:buFont typeface="Wingdings"/>
              <a:buChar char="l"/>
            </a:pPr>
            <a:r>
              <a:rPr lang="ja-JP" altLang="en-US" sz="1200" dirty="0">
                <a:solidFill>
                  <a:schemeClr val="tx1"/>
                </a:solidFill>
                <a:latin typeface="Meiryo UI" panose="020B0604030504040204" pitchFamily="50" charset="-128"/>
                <a:ea typeface="Meiryo UI" panose="020B0604030504040204" pitchFamily="50" charset="-128"/>
                <a:cs typeface="Times New Roman" pitchFamily="18" charset="0"/>
                <a:sym typeface="Meiryo UI" panose="020B0604030504040204" pitchFamily="50" charset="-128"/>
              </a:rPr>
              <a:t>実証事業の体制の中で連携するスマート保安機器のサプライヤー名を記載すること。まだ選定しておらず、今後連携先を選定する場合はその旨を記載すること。</a:t>
            </a:r>
          </a:p>
          <a:p>
            <a:pPr marL="352425" lvl="1" indent="-169863" algn="l" eaLnBrk="0" hangingPunct="0">
              <a:lnSpc>
                <a:spcPct val="150000"/>
              </a:lnSpc>
              <a:spcBef>
                <a:spcPct val="0"/>
              </a:spcBef>
              <a:buClr>
                <a:srgbClr val="969696"/>
              </a:buClr>
              <a:buSzPct val="70000"/>
              <a:buFont typeface="Wingdings"/>
              <a:buChar char="l"/>
            </a:pPr>
            <a:r>
              <a:rPr lang="ja-JP" altLang="en-US" sz="1200" dirty="0">
                <a:solidFill>
                  <a:schemeClr val="tx1"/>
                </a:solidFill>
                <a:latin typeface="Meiryo UI" panose="020B0604030504040204" pitchFamily="50" charset="-128"/>
                <a:ea typeface="Meiryo UI" panose="020B0604030504040204" pitchFamily="50" charset="-128"/>
                <a:cs typeface="Times New Roman" pitchFamily="18" charset="0"/>
                <a:sym typeface="Meiryo UI" panose="020B0604030504040204" pitchFamily="50" charset="-128"/>
              </a:rPr>
              <a:t>実証体制の全体像（スマート保安技術開発者、設備運営者等を含む）を記載し、各企業が共同申請者またはコンソーシアム登録申請者なのか外注先・委託先なのかが分かるように記載すること。またどのような目的で、どういった内容の役割分担、連携を進めるか説明すること。</a:t>
            </a:r>
          </a:p>
          <a:p>
            <a:pPr marL="352425" lvl="1" indent="-169863" algn="l" eaLnBrk="0" hangingPunct="0">
              <a:lnSpc>
                <a:spcPct val="150000"/>
              </a:lnSpc>
              <a:spcBef>
                <a:spcPct val="0"/>
              </a:spcBef>
              <a:buClr>
                <a:srgbClr val="969696"/>
              </a:buClr>
              <a:buSzPct val="70000"/>
              <a:buFont typeface="Wingdings"/>
              <a:buChar char="l"/>
            </a:pPr>
            <a:r>
              <a:rPr lang="ja-JP" altLang="en-US" sz="1200" dirty="0">
                <a:solidFill>
                  <a:schemeClr val="tx1"/>
                </a:solidFill>
                <a:latin typeface="Meiryo UI" panose="020B0604030504040204" pitchFamily="50" charset="-128"/>
                <a:ea typeface="Meiryo UI" panose="020B0604030504040204" pitchFamily="50" charset="-128"/>
                <a:cs typeface="Times New Roman" pitchFamily="18" charset="0"/>
                <a:sym typeface="Meiryo UI" panose="020B0604030504040204" pitchFamily="50" charset="-128"/>
              </a:rPr>
              <a:t>連携事業者とのコンタクト状況や、連携についての合意状況について説明すること。　</a:t>
            </a:r>
          </a:p>
          <a:p>
            <a:pPr marL="180975" indent="-180975" algn="l" eaLnBrk="0" hangingPunct="0">
              <a:lnSpc>
                <a:spcPct val="150000"/>
              </a:lnSpc>
              <a:spcBef>
                <a:spcPts val="600"/>
              </a:spcBef>
              <a:buClr>
                <a:srgbClr val="5A5A5A"/>
              </a:buClr>
              <a:buSzPct val="100000"/>
              <a:buFont typeface="Wingdings"/>
              <a:buChar char="n"/>
            </a:pPr>
            <a:r>
              <a:rPr lang="en-US" altLang="ja-JP" sz="1200" b="1" dirty="0">
                <a:solidFill>
                  <a:schemeClr val="tx1"/>
                </a:solidFill>
                <a:latin typeface="Meiryo UI" panose="020B0604030504040204" pitchFamily="50" charset="-128"/>
                <a:ea typeface="Meiryo UI" panose="020B0604030504040204" pitchFamily="50" charset="-128"/>
                <a:cs typeface="Times New Roman" pitchFamily="18" charset="0"/>
                <a:sym typeface="Meiryo UI" panose="020B0604030504040204" pitchFamily="50" charset="-128"/>
              </a:rPr>
              <a:t>2-4.</a:t>
            </a:r>
            <a:r>
              <a:rPr lang="ja-JP" altLang="en-US" sz="1200" b="1" dirty="0">
                <a:solidFill>
                  <a:schemeClr val="tx1"/>
                </a:solidFill>
                <a:latin typeface="Meiryo UI" panose="020B0604030504040204" pitchFamily="50" charset="-128"/>
                <a:ea typeface="Meiryo UI" panose="020B0604030504040204" pitchFamily="50" charset="-128"/>
                <a:cs typeface="Times New Roman" pitchFamily="18" charset="0"/>
                <a:sym typeface="Meiryo UI" panose="020B0604030504040204" pitchFamily="50" charset="-128"/>
              </a:rPr>
              <a:t>実証事業のスケジュール</a:t>
            </a:r>
            <a:endParaRPr lang="en-US" altLang="ja-JP" sz="1200" b="1" dirty="0">
              <a:solidFill>
                <a:schemeClr val="tx1"/>
              </a:solidFill>
              <a:latin typeface="Meiryo UI" panose="020B0604030504040204" pitchFamily="50" charset="-128"/>
              <a:ea typeface="Meiryo UI" panose="020B0604030504040204" pitchFamily="50" charset="-128"/>
              <a:cs typeface="Times New Roman" pitchFamily="18" charset="0"/>
              <a:sym typeface="Meiryo UI" panose="020B0604030504040204" pitchFamily="50" charset="-128"/>
            </a:endParaRPr>
          </a:p>
          <a:p>
            <a:pPr marL="352425" lvl="1" indent="-169863" algn="l" eaLnBrk="0" hangingPunct="0">
              <a:lnSpc>
                <a:spcPct val="150000"/>
              </a:lnSpc>
              <a:spcBef>
                <a:spcPct val="0"/>
              </a:spcBef>
              <a:buClr>
                <a:srgbClr val="969696"/>
              </a:buClr>
              <a:buSzPct val="70000"/>
              <a:buFont typeface="Wingdings"/>
              <a:buChar char="l"/>
            </a:pPr>
            <a:r>
              <a:rPr lang="ja-JP" altLang="en-US" sz="1200" dirty="0">
                <a:solidFill>
                  <a:schemeClr val="tx1"/>
                </a:solidFill>
                <a:latin typeface="Meiryo UI" panose="020B0604030504040204" pitchFamily="50" charset="-128"/>
                <a:ea typeface="Meiryo UI" panose="020B0604030504040204" pitchFamily="50" charset="-128"/>
                <a:cs typeface="Times New Roman" pitchFamily="18" charset="0"/>
                <a:sym typeface="Meiryo UI" panose="020B0604030504040204" pitchFamily="50" charset="-128"/>
              </a:rPr>
              <a:t>実施項目毎に具体的なスケジュールを記載すること。また、想定される遅延リスクならびにその対応策を説明すること。</a:t>
            </a:r>
          </a:p>
          <a:p>
            <a:pPr marL="180975" indent="-180975" algn="l" eaLnBrk="0" hangingPunct="0">
              <a:lnSpc>
                <a:spcPct val="150000"/>
              </a:lnSpc>
              <a:spcBef>
                <a:spcPct val="0"/>
              </a:spcBef>
              <a:buClr>
                <a:srgbClr val="5A5A5A"/>
              </a:buClr>
              <a:buSzPct val="100000"/>
              <a:buFont typeface="Wingdings"/>
              <a:buChar char="n"/>
            </a:pPr>
            <a:r>
              <a:rPr lang="en-US" altLang="ja-JP" sz="1200" b="1" dirty="0">
                <a:solidFill>
                  <a:schemeClr val="tx1"/>
                </a:solidFill>
                <a:latin typeface="Meiryo UI" panose="020B0604030504040204" pitchFamily="50" charset="-128"/>
                <a:ea typeface="Meiryo UI" panose="020B0604030504040204" pitchFamily="50" charset="-128"/>
                <a:cs typeface="Times New Roman" pitchFamily="18" charset="0"/>
                <a:sym typeface="Meiryo UI" panose="020B0604030504040204" pitchFamily="50" charset="-128"/>
              </a:rPr>
              <a:t>2-5.</a:t>
            </a:r>
            <a:r>
              <a:rPr lang="ja-JP" altLang="en-US" sz="1200" b="1" dirty="0">
                <a:solidFill>
                  <a:schemeClr val="tx1"/>
                </a:solidFill>
                <a:latin typeface="Meiryo UI" panose="020B0604030504040204" pitchFamily="50" charset="-128"/>
                <a:ea typeface="Meiryo UI" panose="020B0604030504040204" pitchFamily="50" charset="-128"/>
                <a:cs typeface="Times New Roman" pitchFamily="18" charset="0"/>
                <a:sym typeface="Meiryo UI" panose="020B0604030504040204" pitchFamily="50" charset="-128"/>
              </a:rPr>
              <a:t>実証における実施項目および評価項目・検証方法</a:t>
            </a:r>
            <a:endParaRPr lang="en-US" altLang="ja-JP" sz="1200" b="1" dirty="0">
              <a:solidFill>
                <a:schemeClr val="tx1"/>
              </a:solidFill>
              <a:latin typeface="Meiryo UI" panose="020B0604030504040204" pitchFamily="50" charset="-128"/>
              <a:ea typeface="Meiryo UI" panose="020B0604030504040204" pitchFamily="50" charset="-128"/>
              <a:cs typeface="Times New Roman" pitchFamily="18" charset="0"/>
              <a:sym typeface="Meiryo UI" panose="020B0604030504040204" pitchFamily="50" charset="-128"/>
            </a:endParaRPr>
          </a:p>
          <a:p>
            <a:pPr marL="352425" lvl="1" indent="-169863" algn="l" eaLnBrk="0" hangingPunct="0">
              <a:lnSpc>
                <a:spcPct val="150000"/>
              </a:lnSpc>
              <a:spcBef>
                <a:spcPct val="0"/>
              </a:spcBef>
              <a:buClr>
                <a:srgbClr val="969696"/>
              </a:buClr>
              <a:buSzPct val="70000"/>
              <a:buFont typeface="Wingdings"/>
              <a:buChar char="l"/>
            </a:pPr>
            <a:r>
              <a:rPr lang="ja-JP" altLang="en-US" sz="1200" dirty="0">
                <a:solidFill>
                  <a:schemeClr val="tx1"/>
                </a:solidFill>
                <a:latin typeface="Meiryo UI" panose="020B0604030504040204" pitchFamily="50" charset="-128"/>
                <a:ea typeface="Meiryo UI" panose="020B0604030504040204" pitchFamily="50" charset="-128"/>
                <a:cs typeface="Times New Roman" pitchFamily="18" charset="0"/>
                <a:sym typeface="Meiryo UI" panose="020B0604030504040204" pitchFamily="50" charset="-128"/>
              </a:rPr>
              <a:t>実証事業中に取り組む実施項目（スマート保安技術の性能評価および現場での効果検証を含む）および各項目の実施方法を記載すること。特に、評価・検証方法については具体的に説明すること。</a:t>
            </a:r>
            <a:endParaRPr lang="en-US" altLang="ja-JP" sz="1200" b="1" dirty="0">
              <a:solidFill>
                <a:schemeClr val="tx1"/>
              </a:solidFill>
              <a:latin typeface="Meiryo UI" panose="020B0604030504040204" pitchFamily="50" charset="-128"/>
              <a:ea typeface="Meiryo UI" panose="020B0604030504040204" pitchFamily="50" charset="-128"/>
              <a:cs typeface="Times New Roman" pitchFamily="18" charset="0"/>
              <a:sym typeface="Meiryo UI" panose="020B0604030504040204" pitchFamily="50" charset="-128"/>
            </a:endParaRPr>
          </a:p>
          <a:p>
            <a:pPr marL="180975" indent="-180975" algn="l">
              <a:lnSpc>
                <a:spcPct val="150000"/>
              </a:lnSpc>
              <a:spcBef>
                <a:spcPct val="0"/>
              </a:spcBef>
              <a:buClr>
                <a:srgbClr val="5A5A5A"/>
              </a:buClr>
              <a:buSzPct val="100000"/>
            </a:pPr>
            <a:endParaRPr lang="ja-JP" altLang="en-US" sz="1200" dirty="0">
              <a:latin typeface="Meiryo UI" panose="020B0604030504040204" pitchFamily="50" charset="-128"/>
              <a:ea typeface="Meiryo UI" panose="020B0604030504040204" pitchFamily="50" charset="-128"/>
              <a:cs typeface="Times New Roman" pitchFamily="18" charset="0"/>
              <a:sym typeface="Meiryo UI" panose="020B0604030504040204" pitchFamily="50" charset="-128"/>
            </a:endParaRPr>
          </a:p>
        </p:txBody>
      </p:sp>
    </p:spTree>
    <p:extLst>
      <p:ext uri="{BB962C8B-B14F-4D97-AF65-F5344CB8AC3E}">
        <p14:creationId xmlns:p14="http://schemas.microsoft.com/office/powerpoint/2010/main" val="22989986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オブジェクト 1" hidden="1"/>
          <p:cNvGraphicFramePr>
            <a:graphicFrameLocks noChangeAspect="1"/>
          </p:cNvGraphicFramePr>
          <p:nvPr>
            <p:custDataLst>
              <p:tags r:id="rId1"/>
            </p:custDataLst>
            <p:extLst>
              <p:ext uri="{D42A27DB-BD31-4B8C-83A1-F6EECF244321}">
                <p14:modId xmlns:p14="http://schemas.microsoft.com/office/powerpoint/2010/main" val="53410202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5" imgW="554" imgH="551" progId="TCLayout.ActiveDocument.1">
                  <p:embed/>
                </p:oleObj>
              </mc:Choice>
              <mc:Fallback>
                <p:oleObj name="think-cell スライド" r:id="rId5" imgW="554" imgH="551" progId="TCLayout.ActiveDocument.1">
                  <p:embed/>
                  <p:pic>
                    <p:nvPicPr>
                      <p:cNvPr id="2" name="オブジェクト 1"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3" name="正方形/長方形 2" hidden="1"/>
          <p:cNvSpPr/>
          <p:nvPr>
            <p:custDataLst>
              <p:tags r:id="rId2"/>
            </p:custDataLst>
          </p:nvPr>
        </p:nvSpPr>
        <p:spPr bwMode="auto">
          <a:xfrm>
            <a:off x="0" y="0"/>
            <a:ext cx="158750" cy="158750"/>
          </a:xfrm>
          <a:prstGeom prst="rect">
            <a:avLst/>
          </a:prstGeom>
          <a:solidFill>
            <a:schemeClr val="accent1"/>
          </a:solidFill>
          <a:ln w="12700" cap="flat" cmpd="sng" algn="ctr">
            <a:solidFill>
              <a:schemeClr val="bg2"/>
            </a:solid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endParaRPr kumimoji="1" lang="ja-JP" altLang="en-US" sz="2000" b="1" u="none" strike="noStrike" cap="none" normalizeH="0" dirty="0">
              <a:ln>
                <a:noFill/>
              </a:ln>
              <a:solidFill>
                <a:srgbClr val="000000"/>
              </a:solidFill>
              <a:effectLst/>
              <a:latin typeface="Meiryo UI" panose="020B0604030504040204" pitchFamily="50" charset="-128"/>
              <a:ea typeface="Meiryo UI" panose="020B0604030504040204" pitchFamily="50" charset="-128"/>
              <a:cs typeface="+mj-cs"/>
              <a:sym typeface="Meiryo UI" panose="020B0604030504040204" pitchFamily="50" charset="-128"/>
            </a:endParaRPr>
          </a:p>
        </p:txBody>
      </p:sp>
      <p:sp>
        <p:nvSpPr>
          <p:cNvPr id="9219" name="Rectangle 2"/>
          <p:cNvSpPr>
            <a:spLocks noGrp="1" noChangeArrowheads="1"/>
          </p:cNvSpPr>
          <p:nvPr>
            <p:ph type="title"/>
          </p:nvPr>
        </p:nvSpPr>
        <p:spPr>
          <a:xfrm>
            <a:off x="406400" y="662087"/>
            <a:ext cx="9061450" cy="307777"/>
          </a:xfrm>
          <a:noFill/>
          <a:ln w="9525">
            <a:noFill/>
            <a:miter lim="800000"/>
            <a:headEnd/>
            <a:tailEnd/>
          </a:ln>
        </p:spPr>
        <p:txBody>
          <a:bodyPr vert="horz" wrap="square" lIns="0" tIns="0" rIns="0" bIns="0" numCol="1" anchor="ctr" anchorCtr="0" compatLnSpc="1">
            <a:prstTxWarp prst="textNoShape">
              <a:avLst/>
            </a:prstTxWarp>
            <a:spAutoFit/>
          </a:bodyPr>
          <a:lstStyle/>
          <a:p>
            <a:pPr eaLnBrk="1" hangingPunct="1"/>
            <a:r>
              <a:rPr lang="ja-JP" altLang="en-US" dirty="0">
                <a:latin typeface="Meiryo UI" panose="020B0604030504040204" pitchFamily="50" charset="-128"/>
                <a:ea typeface="Meiryo UI" panose="020B0604030504040204" pitchFamily="50" charset="-128"/>
                <a:sym typeface="Meiryo UI" panose="020B0604030504040204" pitchFamily="50" charset="-128"/>
              </a:rPr>
              <a:t>２－</a:t>
            </a:r>
            <a:r>
              <a:rPr lang="en-US" altLang="ja-JP" dirty="0">
                <a:solidFill>
                  <a:schemeClr val="tx1"/>
                </a:solidFill>
              </a:rPr>
              <a:t>1</a:t>
            </a:r>
            <a:r>
              <a:rPr lang="ja-JP" altLang="en-US" dirty="0">
                <a:latin typeface="Meiryo UI" panose="020B0604030504040204" pitchFamily="50" charset="-128"/>
                <a:ea typeface="Meiryo UI" panose="020B0604030504040204" pitchFamily="50" charset="-128"/>
                <a:sym typeface="Meiryo UI" panose="020B0604030504040204" pitchFamily="50" charset="-128"/>
              </a:rPr>
              <a:t>．実証事業の</a:t>
            </a:r>
            <a:r>
              <a:rPr lang="ja-JP" altLang="en-US" dirty="0">
                <a:solidFill>
                  <a:schemeClr val="tx1"/>
                </a:solidFill>
                <a:latin typeface="Meiryo UI" panose="020B0604030504040204" pitchFamily="50" charset="-128"/>
                <a:ea typeface="Meiryo UI" panose="020B0604030504040204" pitchFamily="50" charset="-128"/>
                <a:sym typeface="Meiryo UI" panose="020B0604030504040204" pitchFamily="50" charset="-128"/>
              </a:rPr>
              <a:t>体制</a:t>
            </a:r>
            <a:r>
              <a:rPr lang="ja-JP" altLang="en-US" dirty="0">
                <a:latin typeface="Meiryo UI" panose="020B0604030504040204" pitchFamily="50" charset="-128"/>
                <a:ea typeface="Meiryo UI" panose="020B0604030504040204" pitchFamily="50" charset="-128"/>
                <a:sym typeface="Meiryo UI" panose="020B0604030504040204" pitchFamily="50" charset="-128"/>
              </a:rPr>
              <a:t>（単独申請の場合）</a:t>
            </a:r>
            <a:r>
              <a:rPr lang="ja-JP" altLang="en-US"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（１／２）</a:t>
            </a:r>
            <a:endParaRPr lang="en-US" altLang="ja-JP" dirty="0">
              <a:solidFill>
                <a:schemeClr val="accent2"/>
              </a:solidFill>
              <a:latin typeface="Meiryo UI" panose="020B0604030504040204" pitchFamily="50" charset="-128"/>
              <a:ea typeface="Meiryo UI" panose="020B0604030504040204" pitchFamily="50" charset="-128"/>
              <a:sym typeface="Meiryo UI" panose="020B0604030504040204" pitchFamily="50" charset="-128"/>
            </a:endParaRPr>
          </a:p>
        </p:txBody>
      </p:sp>
      <p:sp>
        <p:nvSpPr>
          <p:cNvPr id="9220" name="Rectangle 3"/>
          <p:cNvSpPr>
            <a:spLocks noGrp="1" noChangeArrowheads="1"/>
          </p:cNvSpPr>
          <p:nvPr>
            <p:ph idx="4294967295"/>
          </p:nvPr>
        </p:nvSpPr>
        <p:spPr>
          <a:xfrm>
            <a:off x="419100" y="1285875"/>
            <a:ext cx="9064625" cy="900503"/>
          </a:xfrm>
          <a:prstGeom prst="rect">
            <a:avLst/>
          </a:prstGeom>
        </p:spPr>
        <p:txBody>
          <a:bodyPr>
            <a:spAutoFit/>
          </a:bodyPr>
          <a:lstStyle/>
          <a:p>
            <a:pPr marL="211138" indent="-211138" eaLnBrk="1" hangingPunct="1">
              <a:buClr>
                <a:srgbClr val="5A5A5A"/>
              </a:buClr>
              <a:buSzPct val="100000"/>
              <a:buFont typeface="Wingdings"/>
              <a:buChar char="n"/>
            </a:pPr>
            <a:r>
              <a:rPr lang="ja-JP" altLang="en-US"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自社内では、主に</a:t>
            </a:r>
            <a:r>
              <a:rPr lang="ja-JP" altLang="en-US" dirty="0">
                <a:solidFill>
                  <a:schemeClr val="accent2"/>
                </a:solidFill>
              </a:rPr>
              <a:t>○○</a:t>
            </a:r>
            <a:r>
              <a:rPr lang="ja-JP" altLang="en-US"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部と</a:t>
            </a:r>
            <a:r>
              <a:rPr lang="ja-JP" altLang="en-US" dirty="0">
                <a:solidFill>
                  <a:schemeClr val="accent2"/>
                </a:solidFill>
              </a:rPr>
              <a:t>○○</a:t>
            </a:r>
            <a:r>
              <a:rPr lang="ja-JP" altLang="en-US"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部が</a:t>
            </a:r>
            <a:r>
              <a:rPr lang="ja-JP" altLang="en-US" dirty="0">
                <a:solidFill>
                  <a:schemeClr val="accent2"/>
                </a:solidFill>
              </a:rPr>
              <a:t>本実証事業を担当する。</a:t>
            </a:r>
            <a:endParaRPr lang="en-US" altLang="ja-JP" dirty="0">
              <a:solidFill>
                <a:schemeClr val="accent2"/>
              </a:solidFill>
            </a:endParaRPr>
          </a:p>
          <a:p>
            <a:pPr marL="211138" indent="-211138" eaLnBrk="1" hangingPunct="1">
              <a:buClr>
                <a:srgbClr val="5A5A5A"/>
              </a:buClr>
              <a:buSzPct val="100000"/>
              <a:buFont typeface="Wingdings"/>
              <a:buChar char="n"/>
            </a:pPr>
            <a:r>
              <a:rPr lang="ja-JP" altLang="en-US" dirty="0">
                <a:solidFill>
                  <a:schemeClr val="accent2"/>
                </a:solidFill>
              </a:rPr>
              <a:t>今回提携するサプライヤーは</a:t>
            </a:r>
            <a:r>
              <a:rPr lang="en-US" altLang="ja-JP" dirty="0">
                <a:solidFill>
                  <a:schemeClr val="accent2"/>
                </a:solidFill>
              </a:rPr>
              <a:t>××</a:t>
            </a:r>
            <a:r>
              <a:rPr lang="ja-JP" altLang="en-US" dirty="0">
                <a:solidFill>
                  <a:schemeClr val="accent2"/>
                </a:solidFill>
              </a:rPr>
              <a:t>株式会社である。</a:t>
            </a:r>
            <a:endParaRPr lang="en-US" altLang="ja-JP" dirty="0">
              <a:solidFill>
                <a:schemeClr val="accent2"/>
              </a:solidFill>
            </a:endParaRPr>
          </a:p>
          <a:p>
            <a:pPr marL="211138" indent="-211138" eaLnBrk="1" hangingPunct="1">
              <a:buClr>
                <a:srgbClr val="5A5A5A"/>
              </a:buClr>
              <a:buSzPct val="100000"/>
              <a:buFont typeface="Wingdings"/>
              <a:buChar char="n"/>
            </a:pPr>
            <a:r>
              <a:rPr lang="ja-JP" altLang="en-US" dirty="0">
                <a:solidFill>
                  <a:schemeClr val="accent2"/>
                </a:solidFill>
              </a:rPr>
              <a:t>○○仕様設計</a:t>
            </a:r>
            <a:r>
              <a:rPr lang="ja-JP" altLang="en-US"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は</a:t>
            </a:r>
            <a:r>
              <a:rPr lang="en-US" altLang="ja-JP"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a:t>
            </a:r>
            <a:r>
              <a:rPr lang="ja-JP" altLang="en-US"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株式会社に、</a:t>
            </a:r>
            <a:r>
              <a:rPr lang="ja-JP" altLang="en-US" dirty="0">
                <a:solidFill>
                  <a:schemeClr val="accent2"/>
                </a:solidFill>
              </a:rPr>
              <a:t>○○開発</a:t>
            </a:r>
            <a:r>
              <a:rPr lang="ja-JP" altLang="en-US"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は△△株式会社に委託する。</a:t>
            </a:r>
          </a:p>
        </p:txBody>
      </p:sp>
      <p:sp>
        <p:nvSpPr>
          <p:cNvPr id="8" name="正方形/長方形 7"/>
          <p:cNvSpPr/>
          <p:nvPr/>
        </p:nvSpPr>
        <p:spPr bwMode="auto">
          <a:xfrm>
            <a:off x="8331199" y="101601"/>
            <a:ext cx="1152525" cy="398364"/>
          </a:xfrm>
          <a:prstGeom prst="rect">
            <a:avLst/>
          </a:prstGeom>
          <a:solidFill>
            <a:srgbClr val="C6D2DE"/>
          </a:solidFill>
          <a:ln w="12700" cap="flat" cmpd="sng" algn="ctr">
            <a:solidFill>
              <a:srgbClr val="C6D2DE"/>
            </a:solidFill>
            <a:prstDash val="solid"/>
            <a:round/>
            <a:headEnd type="none" w="med" len="med"/>
            <a:tailEnd type="none" w="med" len="med"/>
          </a:ln>
          <a:effectLst/>
        </p:spPr>
        <p:txBody>
          <a:bodyPr vert="horz" wrap="none" lIns="18000" tIns="18000" rIns="18000" bIns="18000" numCol="1" rtlCol="0" anchor="ctr" anchorCtr="0" compatLnSpc="1">
            <a:prstTxWarp prst="textNoShape">
              <a:avLst/>
            </a:prstTxWarp>
          </a:bodyPr>
          <a:lstStyle/>
          <a:p>
            <a:pPr marL="0" marR="0" indent="0" algn="ctr" defTabSz="914400" rtl="0" eaLnBrk="1" fontAlgn="base" latinLnBrk="0" hangingPunct="1">
              <a:lnSpc>
                <a:spcPct val="120000"/>
              </a:lnSpc>
              <a:spcBef>
                <a:spcPct val="50000"/>
              </a:spcBef>
              <a:spcAft>
                <a:spcPct val="0"/>
              </a:spcAft>
              <a:buClr>
                <a:schemeClr val="bg2"/>
              </a:buClr>
              <a:buSzTx/>
              <a:buFont typeface="Wingdings" pitchFamily="2" charset="2"/>
              <a:buNone/>
              <a:tabLst/>
            </a:pPr>
            <a:r>
              <a:rPr lang="en-US" altLang="ja-JP" sz="1100" dirty="0">
                <a:solidFill>
                  <a:schemeClr val="tx1"/>
                </a:solidFill>
                <a:latin typeface="Meiryo UI" panose="020B0604030504040204" pitchFamily="50" charset="-128"/>
                <a:ea typeface="Meiryo UI" panose="020B0604030504040204" pitchFamily="50" charset="-128"/>
                <a:sym typeface="Meiryo UI" panose="020B0604030504040204" pitchFamily="50" charset="-128"/>
              </a:rPr>
              <a:t>1~2</a:t>
            </a:r>
            <a:r>
              <a:rPr lang="ja-JP" altLang="en-US" sz="1100" dirty="0">
                <a:solidFill>
                  <a:schemeClr val="tx1"/>
                </a:solidFill>
                <a:latin typeface="Meiryo UI" panose="020B0604030504040204" pitchFamily="50" charset="-128"/>
                <a:ea typeface="Meiryo UI" panose="020B0604030504040204" pitchFamily="50" charset="-128"/>
                <a:sym typeface="Meiryo UI" panose="020B0604030504040204" pitchFamily="50" charset="-128"/>
              </a:rPr>
              <a:t>ページ程度</a:t>
            </a:r>
            <a:endParaRPr kumimoji="1" lang="en-US" altLang="ja-JP" sz="11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sym typeface="Meiryo UI" panose="020B0604030504040204" pitchFamily="50" charset="-128"/>
            </a:endParaRPr>
          </a:p>
        </p:txBody>
      </p:sp>
      <p:sp>
        <p:nvSpPr>
          <p:cNvPr id="38" name="正方形/長方形 37"/>
          <p:cNvSpPr/>
          <p:nvPr/>
        </p:nvSpPr>
        <p:spPr bwMode="auto">
          <a:xfrm>
            <a:off x="630309" y="3387193"/>
            <a:ext cx="1571625" cy="504825"/>
          </a:xfrm>
          <a:prstGeom prst="rect">
            <a:avLst/>
          </a:prstGeom>
          <a:solidFill>
            <a:schemeClr val="accent5"/>
          </a:solidFill>
          <a:ln w="12700" cap="flat" cmpd="sng" algn="ctr">
            <a:solidFill>
              <a:schemeClr val="accent2"/>
            </a:solidFill>
            <a:prstDash val="solid"/>
            <a:round/>
            <a:headEnd type="none" w="med" len="med"/>
            <a:tailEnd type="none" w="med" len="med"/>
          </a:ln>
          <a:effectLst/>
        </p:spPr>
        <p:txBody>
          <a:bodyPr vert="horz" wrap="none" lIns="18000" tIns="18000" rIns="18000" bIns="18000" numCol="1" rtlCol="0" anchor="ctr" anchorCtr="0" compatLnSpc="1">
            <a:prstTxWarp prst="textNoShape">
              <a:avLst/>
            </a:prstTxWarp>
          </a:bodyPr>
          <a:lstStyle/>
          <a:p>
            <a:pPr marL="0" marR="0" indent="0" algn="ctr" defTabSz="914400" rtl="0" eaLnBrk="1" fontAlgn="base" latinLnBrk="0" hangingPunct="1">
              <a:lnSpc>
                <a:spcPct val="120000"/>
              </a:lnSpc>
              <a:spcBef>
                <a:spcPct val="50000"/>
              </a:spcBef>
              <a:spcAft>
                <a:spcPct val="0"/>
              </a:spcAft>
              <a:buClr>
                <a:schemeClr val="bg2"/>
              </a:buClr>
              <a:buSzTx/>
              <a:buFont typeface="Wingdings" pitchFamily="2" charset="2"/>
              <a:buNone/>
              <a:tabLst/>
            </a:pPr>
            <a:r>
              <a:rPr lang="ja-JP" altLang="en-US" dirty="0">
                <a:solidFill>
                  <a:schemeClr val="accent2"/>
                </a:solidFill>
                <a:latin typeface="Meiryo UI" panose="020B0604030504040204" pitchFamily="50" charset="-128"/>
                <a:ea typeface="Meiryo UI" panose="020B0604030504040204" pitchFamily="50" charset="-128"/>
              </a:rPr>
              <a:t>開発</a:t>
            </a:r>
            <a:r>
              <a:rPr lang="en-US" altLang="ja-JP" dirty="0">
                <a:solidFill>
                  <a:schemeClr val="accent2"/>
                </a:solidFill>
                <a:latin typeface="Meiryo UI" panose="020B0604030504040204" pitchFamily="50" charset="-128"/>
                <a:ea typeface="Meiryo UI" panose="020B0604030504040204" pitchFamily="50" charset="-128"/>
              </a:rPr>
              <a:t>/</a:t>
            </a:r>
            <a:r>
              <a:rPr lang="ja-JP" altLang="en-US" dirty="0">
                <a:solidFill>
                  <a:schemeClr val="accent2"/>
                </a:solidFill>
                <a:latin typeface="Meiryo UI" panose="020B0604030504040204" pitchFamily="50" charset="-128"/>
                <a:ea typeface="Meiryo UI" panose="020B0604030504040204" pitchFamily="50" charset="-128"/>
              </a:rPr>
              <a:t>○○</a:t>
            </a:r>
            <a:r>
              <a:rPr lang="en-US" altLang="ja-JP" dirty="0">
                <a:solidFill>
                  <a:schemeClr val="accent2"/>
                </a:solidFill>
                <a:latin typeface="Meiryo UI" panose="020B0604030504040204" pitchFamily="50" charset="-128"/>
                <a:ea typeface="Meiryo UI" panose="020B0604030504040204" pitchFamily="50" charset="-128"/>
              </a:rPr>
              <a:t>/PM</a:t>
            </a:r>
            <a:br>
              <a:rPr lang="en-US" altLang="ja-JP" dirty="0">
                <a:solidFill>
                  <a:schemeClr val="accent2"/>
                </a:solidFill>
                <a:latin typeface="Meiryo UI" panose="020B0604030504040204" pitchFamily="50" charset="-128"/>
                <a:ea typeface="Meiryo UI" panose="020B0604030504040204" pitchFamily="50" charset="-128"/>
              </a:rPr>
            </a:br>
            <a:r>
              <a:rPr lang="ja-JP" altLang="en-US" dirty="0">
                <a:solidFill>
                  <a:schemeClr val="accent2"/>
                </a:solidFill>
                <a:latin typeface="Meiryo UI" panose="020B0604030504040204" pitchFamily="50" charset="-128"/>
                <a:ea typeface="Meiryo UI" panose="020B0604030504040204" pitchFamily="50" charset="-128"/>
              </a:rPr>
              <a:t>株式会社○○</a:t>
            </a:r>
            <a:endParaRPr kumimoji="1" lang="en-US" altLang="ja-JP" sz="1000" b="0" i="0" u="none" strike="noStrike" cap="none" normalizeH="0" baseline="0" dirty="0">
              <a:ln>
                <a:noFill/>
              </a:ln>
              <a:solidFill>
                <a:schemeClr val="accent2"/>
              </a:solidFill>
              <a:effectLst/>
              <a:latin typeface="Meiryo UI" panose="020B0604030504040204" pitchFamily="50" charset="-128"/>
              <a:ea typeface="Meiryo UI" panose="020B0604030504040204" pitchFamily="50" charset="-128"/>
            </a:endParaRPr>
          </a:p>
        </p:txBody>
      </p:sp>
      <p:sp>
        <p:nvSpPr>
          <p:cNvPr id="39" name="正方形/長方形 38"/>
          <p:cNvSpPr/>
          <p:nvPr/>
        </p:nvSpPr>
        <p:spPr bwMode="auto">
          <a:xfrm>
            <a:off x="6193368" y="3387194"/>
            <a:ext cx="1571625" cy="504825"/>
          </a:xfrm>
          <a:prstGeom prst="rect">
            <a:avLst/>
          </a:prstGeom>
          <a:solidFill>
            <a:schemeClr val="accent5"/>
          </a:solidFill>
          <a:ln w="12700" cap="flat" cmpd="sng" algn="ctr">
            <a:solidFill>
              <a:schemeClr val="accent2"/>
            </a:solidFill>
            <a:prstDash val="solid"/>
            <a:round/>
            <a:headEnd type="none" w="med" len="med"/>
            <a:tailEnd type="none" w="med" len="med"/>
          </a:ln>
          <a:effectLst/>
        </p:spPr>
        <p:txBody>
          <a:bodyPr vert="horz" wrap="none" lIns="18000" tIns="18000" rIns="18000" bIns="18000" numCol="1" rtlCol="0" anchor="ctr" anchorCtr="0" compatLnSpc="1">
            <a:prstTxWarp prst="textNoShape">
              <a:avLst/>
            </a:prstTxWarp>
          </a:bodyPr>
          <a:lstStyle/>
          <a:p>
            <a:pPr>
              <a:spcBef>
                <a:spcPts val="0"/>
              </a:spcBef>
            </a:pPr>
            <a:r>
              <a:rPr lang="ja-JP" altLang="en-US" dirty="0">
                <a:solidFill>
                  <a:schemeClr val="accent2"/>
                </a:solidFill>
                <a:latin typeface="Meiryo UI" panose="020B0604030504040204" pitchFamily="50" charset="-128"/>
                <a:ea typeface="Meiryo UI" panose="020B0604030504040204" pitchFamily="50" charset="-128"/>
              </a:rPr>
              <a:t>提携先　○○仕様設計</a:t>
            </a:r>
            <a:endParaRPr lang="en-US" altLang="ja-JP" dirty="0">
              <a:solidFill>
                <a:schemeClr val="accent2"/>
              </a:solidFill>
              <a:latin typeface="Meiryo UI" panose="020B0604030504040204" pitchFamily="50" charset="-128"/>
              <a:ea typeface="Meiryo UI" panose="020B0604030504040204" pitchFamily="50" charset="-128"/>
            </a:endParaRPr>
          </a:p>
          <a:p>
            <a:pPr marL="0" marR="0" indent="0" algn="ctr" defTabSz="914400" rtl="0" eaLnBrk="1" fontAlgn="base" latinLnBrk="0" hangingPunct="1">
              <a:lnSpc>
                <a:spcPct val="120000"/>
              </a:lnSpc>
              <a:spcBef>
                <a:spcPts val="0"/>
              </a:spcBef>
              <a:spcAft>
                <a:spcPct val="0"/>
              </a:spcAft>
              <a:buClr>
                <a:schemeClr val="bg2"/>
              </a:buClr>
              <a:buSzTx/>
              <a:buFont typeface="Wingdings" pitchFamily="2" charset="2"/>
              <a:buNone/>
              <a:tabLst/>
            </a:pPr>
            <a:r>
              <a:rPr lang="en-US" altLang="ja-JP" dirty="0">
                <a:solidFill>
                  <a:schemeClr val="accent2"/>
                </a:solidFill>
                <a:latin typeface="Meiryo UI" panose="020B0604030504040204" pitchFamily="50" charset="-128"/>
                <a:ea typeface="Meiryo UI" panose="020B0604030504040204" pitchFamily="50" charset="-128"/>
              </a:rPr>
              <a:t>××</a:t>
            </a:r>
            <a:r>
              <a:rPr lang="ja-JP" altLang="en-US" dirty="0">
                <a:solidFill>
                  <a:schemeClr val="accent2"/>
                </a:solidFill>
                <a:latin typeface="Meiryo UI" panose="020B0604030504040204" pitchFamily="50" charset="-128"/>
                <a:ea typeface="Meiryo UI" panose="020B0604030504040204" pitchFamily="50" charset="-128"/>
              </a:rPr>
              <a:t>株式会社</a:t>
            </a:r>
            <a:endParaRPr kumimoji="1" lang="en-US" altLang="ja-JP" sz="1000" b="0" i="0" u="none" strike="noStrike" cap="none" normalizeH="0" baseline="0" dirty="0">
              <a:ln>
                <a:noFill/>
              </a:ln>
              <a:solidFill>
                <a:schemeClr val="accent2"/>
              </a:solidFill>
              <a:effectLst/>
              <a:latin typeface="Meiryo UI" panose="020B0604030504040204" pitchFamily="50" charset="-128"/>
              <a:ea typeface="Meiryo UI" panose="020B0604030504040204" pitchFamily="50" charset="-128"/>
            </a:endParaRPr>
          </a:p>
        </p:txBody>
      </p:sp>
      <p:sp>
        <p:nvSpPr>
          <p:cNvPr id="40" name="正方形/長方形 39"/>
          <p:cNvSpPr/>
          <p:nvPr/>
        </p:nvSpPr>
        <p:spPr bwMode="auto">
          <a:xfrm>
            <a:off x="6193368" y="4322237"/>
            <a:ext cx="1571625" cy="504825"/>
          </a:xfrm>
          <a:prstGeom prst="rect">
            <a:avLst/>
          </a:prstGeom>
          <a:solidFill>
            <a:schemeClr val="accent5"/>
          </a:solidFill>
          <a:ln w="12700" cap="flat" cmpd="sng" algn="ctr">
            <a:solidFill>
              <a:schemeClr val="accent2"/>
            </a:solidFill>
            <a:prstDash val="solid"/>
            <a:round/>
            <a:headEnd type="none" w="med" len="med"/>
            <a:tailEnd type="none" w="med" len="med"/>
          </a:ln>
          <a:effectLst/>
        </p:spPr>
        <p:txBody>
          <a:bodyPr vert="horz" wrap="none" lIns="18000" tIns="18000" rIns="18000" bIns="18000" numCol="1" rtlCol="0" anchor="ctr" anchorCtr="0" compatLnSpc="1">
            <a:prstTxWarp prst="textNoShape">
              <a:avLst/>
            </a:prstTxWarp>
          </a:bodyPr>
          <a:lstStyle/>
          <a:p>
            <a:pPr>
              <a:spcBef>
                <a:spcPts val="0"/>
              </a:spcBef>
            </a:pPr>
            <a:r>
              <a:rPr lang="ja-JP" altLang="en-US" dirty="0">
                <a:solidFill>
                  <a:schemeClr val="accent2"/>
                </a:solidFill>
                <a:latin typeface="Meiryo UI" panose="020B0604030504040204" pitchFamily="50" charset="-128"/>
                <a:ea typeface="Meiryo UI" panose="020B0604030504040204" pitchFamily="50" charset="-128"/>
              </a:rPr>
              <a:t>○○開発</a:t>
            </a:r>
            <a:endParaRPr lang="en-US" altLang="ja-JP" dirty="0">
              <a:solidFill>
                <a:schemeClr val="accent2"/>
              </a:solidFill>
              <a:latin typeface="Meiryo UI" panose="020B0604030504040204" pitchFamily="50" charset="-128"/>
              <a:ea typeface="Meiryo UI" panose="020B0604030504040204" pitchFamily="50" charset="-128"/>
            </a:endParaRPr>
          </a:p>
          <a:p>
            <a:pPr marL="0" marR="0" indent="0" algn="ctr" defTabSz="914400" rtl="0" eaLnBrk="1" fontAlgn="base" latinLnBrk="0" hangingPunct="1">
              <a:lnSpc>
                <a:spcPct val="120000"/>
              </a:lnSpc>
              <a:spcBef>
                <a:spcPts val="0"/>
              </a:spcBef>
              <a:spcAft>
                <a:spcPct val="0"/>
              </a:spcAft>
              <a:buClr>
                <a:schemeClr val="bg2"/>
              </a:buClr>
              <a:buSzTx/>
              <a:buFont typeface="Wingdings" pitchFamily="2" charset="2"/>
              <a:buNone/>
              <a:tabLst/>
            </a:pPr>
            <a:r>
              <a:rPr lang="ja-JP" altLang="en-US" dirty="0">
                <a:solidFill>
                  <a:schemeClr val="accent2"/>
                </a:solidFill>
                <a:latin typeface="Meiryo UI" panose="020B0604030504040204" pitchFamily="50" charset="-128"/>
                <a:ea typeface="Meiryo UI" panose="020B0604030504040204" pitchFamily="50" charset="-128"/>
              </a:rPr>
              <a:t>△△株式会社</a:t>
            </a:r>
            <a:endParaRPr lang="en-US" altLang="ja-JP" dirty="0">
              <a:solidFill>
                <a:schemeClr val="accent2"/>
              </a:solidFill>
              <a:latin typeface="Meiryo UI" panose="020B0604030504040204" pitchFamily="50" charset="-128"/>
              <a:ea typeface="Meiryo UI" panose="020B0604030504040204" pitchFamily="50" charset="-128"/>
            </a:endParaRPr>
          </a:p>
        </p:txBody>
      </p:sp>
      <p:cxnSp>
        <p:nvCxnSpPr>
          <p:cNvPr id="45" name="直線コネクタ 44"/>
          <p:cNvCxnSpPr>
            <a:stCxn id="38" idx="3"/>
            <a:endCxn id="39" idx="1"/>
          </p:cNvCxnSpPr>
          <p:nvPr/>
        </p:nvCxnSpPr>
        <p:spPr bwMode="auto">
          <a:xfrm>
            <a:off x="2201934" y="3639606"/>
            <a:ext cx="3991434" cy="1"/>
          </a:xfrm>
          <a:prstGeom prst="line">
            <a:avLst/>
          </a:prstGeom>
          <a:solidFill>
            <a:schemeClr val="accent1"/>
          </a:solidFill>
          <a:ln w="12700" cap="flat" cmpd="sng" algn="ctr">
            <a:solidFill>
              <a:schemeClr val="accent2"/>
            </a:solidFill>
            <a:prstDash val="solid"/>
            <a:round/>
            <a:headEnd type="none" w="med" len="med"/>
            <a:tailEnd type="none" w="med" len="med"/>
          </a:ln>
          <a:effectLst/>
        </p:spPr>
      </p:cxnSp>
      <p:cxnSp>
        <p:nvCxnSpPr>
          <p:cNvPr id="46" name="カギ線コネクタ 45"/>
          <p:cNvCxnSpPr>
            <a:stCxn id="38" idx="3"/>
            <a:endCxn id="40" idx="1"/>
          </p:cNvCxnSpPr>
          <p:nvPr/>
        </p:nvCxnSpPr>
        <p:spPr bwMode="auto">
          <a:xfrm>
            <a:off x="2201934" y="3639606"/>
            <a:ext cx="3991434" cy="935044"/>
          </a:xfrm>
          <a:prstGeom prst="bentConnector3">
            <a:avLst>
              <a:gd name="adj1" fmla="val 50000"/>
            </a:avLst>
          </a:prstGeom>
          <a:solidFill>
            <a:schemeClr val="accent1"/>
          </a:solidFill>
          <a:ln w="12700" cap="flat" cmpd="sng" algn="ctr">
            <a:solidFill>
              <a:schemeClr val="accent2"/>
            </a:solidFill>
            <a:prstDash val="solid"/>
            <a:round/>
            <a:headEnd type="none" w="med" len="med"/>
            <a:tailEnd type="none" w="med" len="med"/>
          </a:ln>
          <a:effectLst/>
        </p:spPr>
      </p:cxnSp>
      <p:sp>
        <p:nvSpPr>
          <p:cNvPr id="58" name="正方形/長方形 57"/>
          <p:cNvSpPr/>
          <p:nvPr/>
        </p:nvSpPr>
        <p:spPr bwMode="auto">
          <a:xfrm>
            <a:off x="3028426" y="2696632"/>
            <a:ext cx="6115572" cy="3763435"/>
          </a:xfrm>
          <a:prstGeom prst="rect">
            <a:avLst/>
          </a:prstGeom>
          <a:noFill/>
          <a:ln w="12700" cap="flat" cmpd="sng" algn="ctr">
            <a:solidFill>
              <a:schemeClr val="accent2"/>
            </a:solidFill>
            <a:prstDash val="dash"/>
            <a:round/>
            <a:headEnd type="none" w="med" len="med"/>
            <a:tailEnd type="none" w="med" len="med"/>
          </a:ln>
          <a:effectLst/>
        </p:spPr>
        <p:txBody>
          <a:bodyPr vert="horz" wrap="none" lIns="18000" tIns="18000" rIns="18000" bIns="18000" numCol="1" rtlCol="0" anchor="ctr" anchorCtr="0" compatLnSpc="1">
            <a:prstTxWarp prst="textNoShape">
              <a:avLst/>
            </a:prstTxWarp>
          </a:bodyPr>
          <a:lstStyle/>
          <a:p>
            <a:pPr marL="0" marR="0" indent="0" algn="ctr" defTabSz="914400" rtl="0" eaLnBrk="1" fontAlgn="base" latinLnBrk="0" hangingPunct="1">
              <a:lnSpc>
                <a:spcPct val="120000"/>
              </a:lnSpc>
              <a:spcBef>
                <a:spcPct val="50000"/>
              </a:spcBef>
              <a:spcAft>
                <a:spcPct val="0"/>
              </a:spcAft>
              <a:buClr>
                <a:schemeClr val="bg2"/>
              </a:buClr>
              <a:buSzTx/>
              <a:buFont typeface="Wingdings" pitchFamily="2" charset="2"/>
              <a:buNone/>
              <a:tabLst/>
            </a:pPr>
            <a:endParaRPr kumimoji="1" lang="ja-JP" altLang="en-US" sz="1000" b="0" i="0" u="none" strike="noStrike" cap="none" normalizeH="0" baseline="0">
              <a:ln>
                <a:noFill/>
              </a:ln>
              <a:solidFill>
                <a:srgbClr val="000000"/>
              </a:solidFill>
              <a:effectLst/>
              <a:latin typeface="Meiryo UI" panose="020B0604030504040204" pitchFamily="50" charset="-128"/>
              <a:ea typeface="Meiryo UI" panose="020B0604030504040204" pitchFamily="50" charset="-128"/>
            </a:endParaRPr>
          </a:p>
        </p:txBody>
      </p:sp>
      <p:sp>
        <p:nvSpPr>
          <p:cNvPr id="60" name="テキスト ボックス 59"/>
          <p:cNvSpPr txBox="1"/>
          <p:nvPr/>
        </p:nvSpPr>
        <p:spPr>
          <a:xfrm>
            <a:off x="3028426" y="2370727"/>
            <a:ext cx="1261884" cy="313932"/>
          </a:xfrm>
          <a:prstGeom prst="rect">
            <a:avLst/>
          </a:prstGeom>
          <a:noFill/>
        </p:spPr>
        <p:txBody>
          <a:bodyPr wrap="none" rtlCol="0">
            <a:spAutoFit/>
          </a:bodyPr>
          <a:lstStyle/>
          <a:p>
            <a:pPr algn="l"/>
            <a:r>
              <a:rPr kumimoji="1" lang="ja-JP" altLang="en-US" sz="1200" dirty="0">
                <a:solidFill>
                  <a:schemeClr val="accent2"/>
                </a:solidFill>
                <a:latin typeface="Meiryo UI" panose="020B0604030504040204" pitchFamily="50" charset="-128"/>
                <a:ea typeface="Meiryo UI" panose="020B0604030504040204" pitchFamily="50" charset="-128"/>
              </a:rPr>
              <a:t>（委託先体制）</a:t>
            </a:r>
          </a:p>
        </p:txBody>
      </p:sp>
      <p:sp>
        <p:nvSpPr>
          <p:cNvPr id="16" name="正方形/長方形 15"/>
          <p:cNvSpPr/>
          <p:nvPr/>
        </p:nvSpPr>
        <p:spPr bwMode="auto">
          <a:xfrm>
            <a:off x="6193368" y="5257280"/>
            <a:ext cx="1571625" cy="504825"/>
          </a:xfrm>
          <a:prstGeom prst="rect">
            <a:avLst/>
          </a:prstGeom>
          <a:solidFill>
            <a:schemeClr val="accent5"/>
          </a:solidFill>
          <a:ln w="12700" cap="flat" cmpd="sng" algn="ctr">
            <a:solidFill>
              <a:schemeClr val="accent2"/>
            </a:solidFill>
            <a:prstDash val="solid"/>
            <a:round/>
            <a:headEnd type="none" w="med" len="med"/>
            <a:tailEnd type="none" w="med" len="med"/>
          </a:ln>
          <a:effectLst/>
        </p:spPr>
        <p:txBody>
          <a:bodyPr vert="horz" wrap="none" lIns="18000" tIns="18000" rIns="18000" bIns="18000" numCol="1" rtlCol="0" anchor="ctr" anchorCtr="0" compatLnSpc="1">
            <a:prstTxWarp prst="textNoShape">
              <a:avLst/>
            </a:prstTxWarp>
          </a:bodyPr>
          <a:lstStyle/>
          <a:p>
            <a:pPr>
              <a:spcBef>
                <a:spcPts val="0"/>
              </a:spcBef>
            </a:pPr>
            <a:r>
              <a:rPr lang="ja-JP" altLang="en-US" dirty="0">
                <a:solidFill>
                  <a:schemeClr val="accent2"/>
                </a:solidFill>
                <a:latin typeface="Meiryo UI" panose="020B0604030504040204" pitchFamily="50" charset="-128"/>
                <a:ea typeface="Meiryo UI" panose="020B0604030504040204" pitchFamily="50" charset="-128"/>
              </a:rPr>
              <a:t>センサー開発、設置</a:t>
            </a:r>
            <a:endParaRPr lang="en-US" altLang="ja-JP" dirty="0">
              <a:solidFill>
                <a:schemeClr val="accent2"/>
              </a:solidFill>
              <a:latin typeface="Meiryo UI" panose="020B0604030504040204" pitchFamily="50" charset="-128"/>
              <a:ea typeface="Meiryo UI" panose="020B0604030504040204" pitchFamily="50" charset="-128"/>
            </a:endParaRPr>
          </a:p>
          <a:p>
            <a:pPr marL="0" marR="0" indent="0" algn="ctr" defTabSz="914400" rtl="0" eaLnBrk="1" fontAlgn="base" latinLnBrk="0" hangingPunct="1">
              <a:lnSpc>
                <a:spcPct val="120000"/>
              </a:lnSpc>
              <a:spcBef>
                <a:spcPts val="0"/>
              </a:spcBef>
              <a:spcAft>
                <a:spcPct val="0"/>
              </a:spcAft>
              <a:buClr>
                <a:schemeClr val="bg2"/>
              </a:buClr>
              <a:buSzTx/>
              <a:buFont typeface="Wingdings" pitchFamily="2" charset="2"/>
              <a:buNone/>
              <a:tabLst/>
            </a:pPr>
            <a:r>
              <a:rPr lang="ja-JP" altLang="en-US" dirty="0">
                <a:solidFill>
                  <a:schemeClr val="accent2"/>
                </a:solidFill>
                <a:latin typeface="Meiryo UI" panose="020B0604030504040204" pitchFamily="50" charset="-128"/>
                <a:ea typeface="Meiryo UI" panose="020B0604030504040204" pitchFamily="50" charset="-128"/>
              </a:rPr>
              <a:t>○○株式会社</a:t>
            </a:r>
            <a:endParaRPr lang="en-US" altLang="ja-JP" dirty="0">
              <a:solidFill>
                <a:schemeClr val="accent2"/>
              </a:solidFill>
              <a:latin typeface="Meiryo UI" panose="020B0604030504040204" pitchFamily="50" charset="-128"/>
              <a:ea typeface="Meiryo UI" panose="020B0604030504040204" pitchFamily="50" charset="-128"/>
            </a:endParaRPr>
          </a:p>
        </p:txBody>
      </p:sp>
      <p:cxnSp>
        <p:nvCxnSpPr>
          <p:cNvPr id="17" name="カギ線コネクタ 16"/>
          <p:cNvCxnSpPr>
            <a:stCxn id="38" idx="3"/>
            <a:endCxn id="16" idx="1"/>
          </p:cNvCxnSpPr>
          <p:nvPr/>
        </p:nvCxnSpPr>
        <p:spPr bwMode="auto">
          <a:xfrm>
            <a:off x="2201934" y="3639606"/>
            <a:ext cx="3991434" cy="1870087"/>
          </a:xfrm>
          <a:prstGeom prst="bentConnector3">
            <a:avLst>
              <a:gd name="adj1" fmla="val 50000"/>
            </a:avLst>
          </a:prstGeom>
          <a:solidFill>
            <a:schemeClr val="accent1"/>
          </a:solidFill>
          <a:ln w="12700" cap="flat" cmpd="sng" algn="ctr">
            <a:solidFill>
              <a:schemeClr val="accent2"/>
            </a:solidFill>
            <a:prstDash val="solid"/>
            <a:round/>
            <a:headEnd type="none" w="med" len="med"/>
            <a:tailEnd type="none" w="med" len="med"/>
          </a:ln>
          <a:effectLst/>
        </p:spPr>
      </p:cxnSp>
    </p:spTree>
    <p:extLst>
      <p:ext uri="{BB962C8B-B14F-4D97-AF65-F5344CB8AC3E}">
        <p14:creationId xmlns:p14="http://schemas.microsoft.com/office/powerpoint/2010/main" val="36816084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オブジェクト 1" hidden="1"/>
          <p:cNvGraphicFramePr>
            <a:graphicFrameLocks noChangeAspect="1"/>
          </p:cNvGraphicFramePr>
          <p:nvPr>
            <p:custDataLst>
              <p:tags r:id="rId1"/>
            </p:custDataLst>
            <p:extLst>
              <p:ext uri="{D42A27DB-BD31-4B8C-83A1-F6EECF244321}">
                <p14:modId xmlns:p14="http://schemas.microsoft.com/office/powerpoint/2010/main" val="235844489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5" imgW="554" imgH="551" progId="TCLayout.ActiveDocument.1">
                  <p:embed/>
                </p:oleObj>
              </mc:Choice>
              <mc:Fallback>
                <p:oleObj name="think-cell スライド" r:id="rId5" imgW="554" imgH="551" progId="TCLayout.ActiveDocument.1">
                  <p:embed/>
                  <p:pic>
                    <p:nvPicPr>
                      <p:cNvPr id="2" name="オブジェクト 1"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3" name="正方形/長方形 2" hidden="1"/>
          <p:cNvSpPr/>
          <p:nvPr>
            <p:custDataLst>
              <p:tags r:id="rId2"/>
            </p:custDataLst>
          </p:nvPr>
        </p:nvSpPr>
        <p:spPr bwMode="auto">
          <a:xfrm>
            <a:off x="0" y="0"/>
            <a:ext cx="158750" cy="158750"/>
          </a:xfrm>
          <a:prstGeom prst="rect">
            <a:avLst/>
          </a:prstGeom>
          <a:solidFill>
            <a:schemeClr val="accent1"/>
          </a:solidFill>
          <a:ln w="12700" cap="flat" cmpd="sng" algn="ctr">
            <a:solidFill>
              <a:schemeClr val="bg2"/>
            </a:solid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endParaRPr kumimoji="1" lang="ja-JP" altLang="en-US" sz="2000" b="1" u="none" strike="noStrike" cap="none" normalizeH="0" dirty="0">
              <a:ln>
                <a:noFill/>
              </a:ln>
              <a:solidFill>
                <a:srgbClr val="000000"/>
              </a:solidFill>
              <a:effectLst/>
              <a:latin typeface="Meiryo UI" panose="020B0604030504040204" pitchFamily="50" charset="-128"/>
              <a:ea typeface="Meiryo UI" panose="020B0604030504040204" pitchFamily="50" charset="-128"/>
              <a:cs typeface="+mj-cs"/>
              <a:sym typeface="Meiryo UI" panose="020B0604030504040204" pitchFamily="50" charset="-128"/>
            </a:endParaRPr>
          </a:p>
        </p:txBody>
      </p:sp>
      <p:sp>
        <p:nvSpPr>
          <p:cNvPr id="9219" name="Rectangle 2"/>
          <p:cNvSpPr>
            <a:spLocks noGrp="1" noChangeArrowheads="1"/>
          </p:cNvSpPr>
          <p:nvPr>
            <p:ph type="title"/>
          </p:nvPr>
        </p:nvSpPr>
        <p:spPr>
          <a:xfrm>
            <a:off x="406400" y="662087"/>
            <a:ext cx="9061450" cy="307777"/>
          </a:xfrm>
          <a:noFill/>
          <a:ln w="9525">
            <a:noFill/>
            <a:miter lim="800000"/>
            <a:headEnd/>
            <a:tailEnd/>
          </a:ln>
        </p:spPr>
        <p:txBody>
          <a:bodyPr vert="horz" wrap="square" lIns="0" tIns="0" rIns="0" bIns="0" numCol="1" anchor="ctr" anchorCtr="0" compatLnSpc="1">
            <a:prstTxWarp prst="textNoShape">
              <a:avLst/>
            </a:prstTxWarp>
            <a:spAutoFit/>
          </a:bodyPr>
          <a:lstStyle/>
          <a:p>
            <a:pPr eaLnBrk="1" hangingPunct="1"/>
            <a:r>
              <a:rPr lang="ja-JP" altLang="en-US" dirty="0">
                <a:solidFill>
                  <a:schemeClr val="tx1"/>
                </a:solidFill>
              </a:rPr>
              <a:t>２－</a:t>
            </a:r>
            <a:r>
              <a:rPr lang="en-US" altLang="ja-JP" dirty="0">
                <a:solidFill>
                  <a:schemeClr val="tx1"/>
                </a:solidFill>
              </a:rPr>
              <a:t>1</a:t>
            </a:r>
            <a:r>
              <a:rPr lang="ja-JP" altLang="en-US" dirty="0">
                <a:solidFill>
                  <a:schemeClr val="tx1"/>
                </a:solidFill>
              </a:rPr>
              <a:t>．実証事業の体制（単独申請の場合）</a:t>
            </a:r>
            <a:r>
              <a:rPr lang="ja-JP" altLang="en-US" dirty="0">
                <a:solidFill>
                  <a:schemeClr val="accent2"/>
                </a:solidFill>
              </a:rPr>
              <a:t>（２／２）</a:t>
            </a:r>
            <a:endParaRPr lang="en-US" altLang="ja-JP" dirty="0">
              <a:solidFill>
                <a:schemeClr val="tx1"/>
              </a:solidFill>
            </a:endParaRPr>
          </a:p>
        </p:txBody>
      </p:sp>
      <p:graphicFrame>
        <p:nvGraphicFramePr>
          <p:cNvPr id="7" name="表 6"/>
          <p:cNvGraphicFramePr>
            <a:graphicFrameLocks noGrp="1"/>
          </p:cNvGraphicFramePr>
          <p:nvPr>
            <p:extLst>
              <p:ext uri="{D42A27DB-BD31-4B8C-83A1-F6EECF244321}">
                <p14:modId xmlns:p14="http://schemas.microsoft.com/office/powerpoint/2010/main" val="2906820149"/>
              </p:ext>
            </p:extLst>
          </p:nvPr>
        </p:nvGraphicFramePr>
        <p:xfrm>
          <a:off x="418726" y="2203465"/>
          <a:ext cx="9049124" cy="3276434"/>
        </p:xfrm>
        <a:graphic>
          <a:graphicData uri="http://schemas.openxmlformats.org/drawingml/2006/table">
            <a:tbl>
              <a:tblPr firstRow="1" bandRow="1">
                <a:tableStyleId>{5C22544A-7EE6-4342-B048-85BDC9FD1C3A}</a:tableStyleId>
              </a:tblPr>
              <a:tblGrid>
                <a:gridCol w="1439513">
                  <a:extLst>
                    <a:ext uri="{9D8B030D-6E8A-4147-A177-3AD203B41FA5}">
                      <a16:colId xmlns:a16="http://schemas.microsoft.com/office/drawing/2014/main" val="20000"/>
                    </a:ext>
                  </a:extLst>
                </a:gridCol>
                <a:gridCol w="1902403">
                  <a:extLst>
                    <a:ext uri="{9D8B030D-6E8A-4147-A177-3AD203B41FA5}">
                      <a16:colId xmlns:a16="http://schemas.microsoft.com/office/drawing/2014/main" val="20001"/>
                    </a:ext>
                  </a:extLst>
                </a:gridCol>
                <a:gridCol w="1902403">
                  <a:extLst>
                    <a:ext uri="{9D8B030D-6E8A-4147-A177-3AD203B41FA5}">
                      <a16:colId xmlns:a16="http://schemas.microsoft.com/office/drawing/2014/main" val="2892814046"/>
                    </a:ext>
                  </a:extLst>
                </a:gridCol>
                <a:gridCol w="3804805">
                  <a:extLst>
                    <a:ext uri="{9D8B030D-6E8A-4147-A177-3AD203B41FA5}">
                      <a16:colId xmlns:a16="http://schemas.microsoft.com/office/drawing/2014/main" val="4227817745"/>
                    </a:ext>
                  </a:extLst>
                </a:gridCol>
              </a:tblGrid>
              <a:tr h="259080">
                <a:tc rowSpan="2">
                  <a:txBody>
                    <a:bodyPr/>
                    <a:lstStyle/>
                    <a:p>
                      <a:r>
                        <a:rPr kumimoji="1" lang="ja-JP" altLang="en-US" sz="1400" b="0" dirty="0">
                          <a:solidFill>
                            <a:schemeClr val="accent2"/>
                          </a:solidFill>
                          <a:latin typeface="Meiryo UI" panose="020B0604030504040204" pitchFamily="50" charset="-128"/>
                          <a:ea typeface="Meiryo UI" panose="020B0604030504040204" pitchFamily="50" charset="-128"/>
                        </a:rPr>
                        <a:t>実施体制</a:t>
                      </a:r>
                      <a:br>
                        <a:rPr kumimoji="1" lang="en-US" altLang="ja-JP" sz="1400" b="0" dirty="0">
                          <a:solidFill>
                            <a:schemeClr val="accent2"/>
                          </a:solidFill>
                          <a:latin typeface="Meiryo UI" panose="020B0604030504040204" pitchFamily="50" charset="-128"/>
                          <a:ea typeface="Meiryo UI" panose="020B0604030504040204" pitchFamily="50" charset="-128"/>
                        </a:rPr>
                      </a:br>
                      <a:r>
                        <a:rPr kumimoji="1" lang="ja-JP" altLang="en-US" sz="1400" b="0" dirty="0">
                          <a:solidFill>
                            <a:schemeClr val="accent2"/>
                          </a:solidFill>
                          <a:latin typeface="Meiryo UI" panose="020B0604030504040204" pitchFamily="50" charset="-128"/>
                          <a:ea typeface="Meiryo UI" panose="020B0604030504040204" pitchFamily="50" charset="-128"/>
                        </a:rPr>
                        <a:t>各企業</a:t>
                      </a: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accent5"/>
                    </a:solidFill>
                  </a:tcPr>
                </a:tc>
                <a:tc rowSpan="2">
                  <a:txBody>
                    <a:bodyPr/>
                    <a:lstStyle/>
                    <a:p>
                      <a:r>
                        <a:rPr kumimoji="1" lang="ja-JP" altLang="en-US" sz="1400" b="0" dirty="0">
                          <a:solidFill>
                            <a:schemeClr val="accent2"/>
                          </a:solidFill>
                          <a:latin typeface="Meiryo UI" panose="020B0604030504040204" pitchFamily="50" charset="-128"/>
                          <a:ea typeface="Meiryo UI" panose="020B0604030504040204" pitchFamily="50" charset="-128"/>
                        </a:rPr>
                        <a:t>対象業務</a:t>
                      </a: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accent5"/>
                    </a:solidFill>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cap="none" normalizeH="0" baseline="0" dirty="0">
                          <a:ln>
                            <a:noFill/>
                          </a:ln>
                          <a:solidFill>
                            <a:schemeClr val="accent2"/>
                          </a:solidFill>
                          <a:effectLst/>
                          <a:latin typeface="Meiryo UI" panose="020B0604030504040204" pitchFamily="50" charset="-128"/>
                          <a:ea typeface="Meiryo UI" panose="020B0604030504040204" pitchFamily="50" charset="-128"/>
                        </a:rPr>
                        <a:t>コンタクト状況</a:t>
                      </a: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accent5"/>
                    </a:solidFill>
                  </a:tcPr>
                </a:tc>
                <a:tc hMerge="1">
                  <a:txBody>
                    <a:bodyPr/>
                    <a:lstStyle/>
                    <a:p>
                      <a:endParaRPr kumimoji="1" lang="ja-JP" altLang="en-US" sz="1400" b="1" dirty="0">
                        <a:solidFill>
                          <a:schemeClr val="accent2"/>
                        </a:solidFill>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accent5"/>
                    </a:solidFill>
                  </a:tcPr>
                </a:tc>
                <a:extLst>
                  <a:ext uri="{0D108BD9-81ED-4DB2-BD59-A6C34878D82A}">
                    <a16:rowId xmlns:a16="http://schemas.microsoft.com/office/drawing/2014/main" val="10000"/>
                  </a:ext>
                </a:extLst>
              </a:tr>
              <a:tr h="259080">
                <a:tc vMerge="1">
                  <a:txBody>
                    <a:bodyPr/>
                    <a:lstStyle/>
                    <a:p>
                      <a:endParaRPr kumimoji="1" lang="ja-JP" altLang="en-US"/>
                    </a:p>
                  </a:txBody>
                  <a:tcPr/>
                </a:tc>
                <a:tc vMerge="1">
                  <a:txBody>
                    <a:bodyPr/>
                    <a:lstStyle/>
                    <a:p>
                      <a:endParaRPr kumimoji="1" lang="ja-JP" altLang="en-US" sz="1400" b="1" dirty="0">
                        <a:solidFill>
                          <a:schemeClr val="accent2"/>
                        </a:solidFill>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accent5"/>
                    </a:solidFill>
                  </a:tcPr>
                </a:tc>
                <a:tc>
                  <a:txBody>
                    <a:bodyPr/>
                    <a:lstStyle/>
                    <a:p>
                      <a:r>
                        <a:rPr kumimoji="1" lang="ja-JP" altLang="en-US" sz="1400" b="0">
                          <a:solidFill>
                            <a:schemeClr val="accent2"/>
                          </a:solidFill>
                          <a:latin typeface="Meiryo UI" panose="020B0604030504040204" pitchFamily="50" charset="-128"/>
                          <a:ea typeface="Meiryo UI" panose="020B0604030504040204" pitchFamily="50" charset="-128"/>
                        </a:rPr>
                        <a:t>合意状況</a:t>
                      </a:r>
                      <a:endParaRPr kumimoji="1" lang="ja-JP" altLang="en-US" b="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accent5"/>
                    </a:solidFill>
                  </a:tcPr>
                </a:tc>
                <a:tc>
                  <a:txBody>
                    <a:bodyPr/>
                    <a:lstStyle/>
                    <a:p>
                      <a:r>
                        <a:rPr kumimoji="1" lang="ja-JP" altLang="en-US" sz="1400" b="0" dirty="0">
                          <a:solidFill>
                            <a:schemeClr val="accent2"/>
                          </a:solidFill>
                          <a:latin typeface="Meiryo UI" panose="020B0604030504040204" pitchFamily="50" charset="-128"/>
                          <a:ea typeface="Meiryo UI" panose="020B0604030504040204" pitchFamily="50" charset="-128"/>
                        </a:rPr>
                        <a:t>詳細</a:t>
                      </a:r>
                      <a:endParaRPr kumimoji="1" lang="ja-JP" altLang="en-US" b="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accent5"/>
                    </a:solidFill>
                  </a:tcPr>
                </a:tc>
                <a:extLst>
                  <a:ext uri="{0D108BD9-81ED-4DB2-BD59-A6C34878D82A}">
                    <a16:rowId xmlns:a16="http://schemas.microsoft.com/office/drawing/2014/main" val="10001"/>
                  </a:ext>
                </a:extLst>
              </a:tr>
              <a:tr h="883837">
                <a:tc>
                  <a:txBody>
                    <a:bodyPr/>
                    <a:lstStyle/>
                    <a:p>
                      <a:pPr>
                        <a:spcAft>
                          <a:spcPts val="600"/>
                        </a:spcAft>
                      </a:pPr>
                      <a:r>
                        <a:rPr lang="en-US" altLang="ja-JP" sz="1200" dirty="0">
                          <a:solidFill>
                            <a:schemeClr val="accent2"/>
                          </a:solidFill>
                          <a:latin typeface="Meiryo UI" panose="020B0604030504040204" pitchFamily="50" charset="-128"/>
                          <a:ea typeface="Meiryo UI" panose="020B0604030504040204" pitchFamily="50" charset="-128"/>
                        </a:rPr>
                        <a:t>××</a:t>
                      </a:r>
                      <a:r>
                        <a:rPr lang="ja-JP" altLang="en-US" sz="1200" dirty="0">
                          <a:solidFill>
                            <a:schemeClr val="accent2"/>
                          </a:solidFill>
                          <a:latin typeface="Meiryo UI" panose="020B0604030504040204" pitchFamily="50" charset="-128"/>
                          <a:ea typeface="Meiryo UI" panose="020B0604030504040204" pitchFamily="50" charset="-128"/>
                        </a:rPr>
                        <a:t>株式会社</a:t>
                      </a:r>
                      <a:endParaRPr lang="en-US" altLang="ja-JP" sz="1200" dirty="0">
                        <a:solidFill>
                          <a:schemeClr val="accent2"/>
                        </a:solidFill>
                        <a:latin typeface="Meiryo UI" panose="020B0604030504040204" pitchFamily="50" charset="-128"/>
                        <a:ea typeface="Meiryo UI" panose="020B0604030504040204" pitchFamily="50" charset="-128"/>
                      </a:endParaRPr>
                    </a:p>
                    <a:p>
                      <a:pPr>
                        <a:spcAft>
                          <a:spcPts val="600"/>
                        </a:spcAft>
                      </a:pPr>
                      <a:r>
                        <a:rPr kumimoji="1" lang="ja-JP" altLang="en-US" sz="1200" dirty="0">
                          <a:solidFill>
                            <a:schemeClr val="accent2"/>
                          </a:solidFill>
                          <a:latin typeface="Meiryo UI" panose="020B0604030504040204" pitchFamily="50" charset="-128"/>
                          <a:ea typeface="Meiryo UI" panose="020B0604030504040204" pitchFamily="50" charset="-128"/>
                        </a:rPr>
                        <a:t>（提携先・委託）</a:t>
                      </a: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pPr marL="0" indent="0">
                        <a:spcAft>
                          <a:spcPts val="600"/>
                        </a:spcAft>
                        <a:buFont typeface="Wingdings" panose="05000000000000000000" pitchFamily="2" charset="2"/>
                        <a:buNone/>
                      </a:pPr>
                      <a:r>
                        <a:rPr kumimoji="1" lang="ja-JP" altLang="en-US" sz="1200" dirty="0">
                          <a:solidFill>
                            <a:schemeClr val="accent2"/>
                          </a:solidFill>
                          <a:latin typeface="Meiryo UI" panose="020B0604030504040204" pitchFamily="50" charset="-128"/>
                          <a:ea typeface="Meiryo UI" panose="020B0604030504040204" pitchFamily="50" charset="-128"/>
                        </a:rPr>
                        <a:t>○○仕様設計</a:t>
                      </a:r>
                      <a:endParaRPr kumimoji="1" lang="en-US" altLang="ja-JP" sz="12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r>
                        <a:rPr kumimoji="1" lang="ja-JP" altLang="en-US" sz="1200">
                          <a:solidFill>
                            <a:schemeClr val="accent2"/>
                          </a:solidFill>
                          <a:latin typeface="Meiryo UI" panose="020B0604030504040204" pitchFamily="50" charset="-128"/>
                          <a:ea typeface="Meiryo UI" panose="020B0604030504040204" pitchFamily="50" charset="-128"/>
                        </a:rPr>
                        <a:t>合意済</a:t>
                      </a:r>
                      <a:endParaRPr kumimoji="1" lang="ja-JP" altLang="en-US">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r>
                        <a:rPr kumimoji="1" lang="ja-JP" altLang="en-US" sz="1200" dirty="0">
                          <a:solidFill>
                            <a:schemeClr val="accent2"/>
                          </a:solidFill>
                          <a:latin typeface="Meiryo UI" panose="020B0604030504040204" pitchFamily="50" charset="-128"/>
                          <a:ea typeface="Meiryo UI" panose="020B0604030504040204" pitchFamily="50" charset="-128"/>
                        </a:rPr>
                        <a:t>概算費用、スケジュールについて合意済</a:t>
                      </a:r>
                      <a:endParaRPr kumimoji="1" lang="ja-JP" altLang="en-US"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extLst>
                  <a:ext uri="{0D108BD9-81ED-4DB2-BD59-A6C34878D82A}">
                    <a16:rowId xmlns:a16="http://schemas.microsoft.com/office/drawing/2014/main" val="10002"/>
                  </a:ext>
                </a:extLst>
              </a:tr>
              <a:tr h="883837">
                <a:tc>
                  <a:txBody>
                    <a:bodyPr/>
                    <a:lstStyle/>
                    <a:p>
                      <a:pPr marL="0" marR="0" indent="0" algn="l" defTabSz="914400" rtl="0" eaLnBrk="1" fontAlgn="auto" latinLnBrk="0" hangingPunct="1">
                        <a:lnSpc>
                          <a:spcPct val="100000"/>
                        </a:lnSpc>
                        <a:spcBef>
                          <a:spcPts val="0"/>
                        </a:spcBef>
                        <a:spcAft>
                          <a:spcPts val="600"/>
                        </a:spcAft>
                        <a:buClrTx/>
                        <a:buSzTx/>
                        <a:buFontTx/>
                        <a:buNone/>
                        <a:tabLst/>
                        <a:defRPr/>
                      </a:pPr>
                      <a:r>
                        <a:rPr lang="ja-JP" altLang="en-US" sz="1200" dirty="0">
                          <a:solidFill>
                            <a:schemeClr val="accent2"/>
                          </a:solidFill>
                          <a:latin typeface="Meiryo UI" panose="020B0604030504040204" pitchFamily="50" charset="-128"/>
                          <a:ea typeface="Meiryo UI" panose="020B0604030504040204" pitchFamily="50" charset="-128"/>
                        </a:rPr>
                        <a:t>△△株式会社</a:t>
                      </a:r>
                      <a:endParaRPr lang="en-US" altLang="ja-JP" sz="1200" dirty="0">
                        <a:solidFill>
                          <a:schemeClr val="accent2"/>
                        </a:solidFill>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600"/>
                        </a:spcAft>
                        <a:buClrTx/>
                        <a:buSzTx/>
                        <a:buFontTx/>
                        <a:buNone/>
                        <a:tabLst/>
                        <a:defRPr/>
                      </a:pPr>
                      <a:r>
                        <a:rPr kumimoji="1" lang="ja-JP" altLang="en-US" sz="1200" dirty="0">
                          <a:solidFill>
                            <a:schemeClr val="accent2"/>
                          </a:solidFill>
                          <a:latin typeface="Meiryo UI" panose="020B0604030504040204" pitchFamily="50" charset="-128"/>
                          <a:ea typeface="Meiryo UI" panose="020B0604030504040204" pitchFamily="50" charset="-128"/>
                        </a:rPr>
                        <a:t>（委託）</a:t>
                      </a:r>
                    </a:p>
                    <a:p>
                      <a:pPr marL="0" marR="0" indent="0" algn="l" defTabSz="914400" rtl="0" eaLnBrk="1" fontAlgn="auto" latinLnBrk="0" hangingPunct="1">
                        <a:lnSpc>
                          <a:spcPct val="100000"/>
                        </a:lnSpc>
                        <a:spcBef>
                          <a:spcPts val="0"/>
                        </a:spcBef>
                        <a:spcAft>
                          <a:spcPts val="600"/>
                        </a:spcAft>
                        <a:buClrTx/>
                        <a:buSzTx/>
                        <a:buFontTx/>
                        <a:buNone/>
                        <a:tabLst/>
                        <a:defRPr/>
                      </a:pPr>
                      <a:endParaRPr kumimoji="1" lang="ja-JP" altLang="en-US" sz="12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pPr marL="0" indent="0">
                        <a:spcAft>
                          <a:spcPts val="600"/>
                        </a:spcAft>
                        <a:buFont typeface="Wingdings" panose="05000000000000000000" pitchFamily="2" charset="2"/>
                        <a:buNone/>
                      </a:pPr>
                      <a:r>
                        <a:rPr kumimoji="1" lang="ja-JP" altLang="en-US" sz="1200" dirty="0">
                          <a:solidFill>
                            <a:schemeClr val="accent2"/>
                          </a:solidFill>
                          <a:latin typeface="Meiryo UI" panose="020B0604030504040204" pitchFamily="50" charset="-128"/>
                          <a:ea typeface="Meiryo UI" panose="020B0604030504040204" pitchFamily="50" charset="-128"/>
                        </a:rPr>
                        <a:t>○○開発</a:t>
                      </a: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r>
                        <a:rPr kumimoji="1" lang="ja-JP" altLang="en-US" sz="1200" dirty="0">
                          <a:solidFill>
                            <a:schemeClr val="accent2"/>
                          </a:solidFill>
                          <a:latin typeface="Meiryo UI" panose="020B0604030504040204" pitchFamily="50" charset="-128"/>
                          <a:ea typeface="Meiryo UI" panose="020B0604030504040204" pitchFamily="50" charset="-128"/>
                        </a:rPr>
                        <a:t>打診中</a:t>
                      </a:r>
                      <a:endParaRPr kumimoji="1" lang="ja-JP" altLang="en-US"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pPr marL="0" indent="0">
                        <a:spcAft>
                          <a:spcPts val="600"/>
                        </a:spcAft>
                        <a:buFont typeface="Wingdings" panose="05000000000000000000" pitchFamily="2" charset="2"/>
                        <a:buNone/>
                      </a:pPr>
                      <a:r>
                        <a:rPr kumimoji="1" lang="ja-JP" altLang="en-US" sz="1200" dirty="0">
                          <a:solidFill>
                            <a:schemeClr val="accent2"/>
                          </a:solidFill>
                          <a:latin typeface="Meiryo UI" panose="020B0604030504040204" pitchFamily="50" charset="-128"/>
                          <a:ea typeface="Meiryo UI" panose="020B0604030504040204" pitchFamily="50" charset="-128"/>
                        </a:rPr>
                        <a:t>先方の該当部内にて、現在検討中</a:t>
                      </a:r>
                      <a:endParaRPr kumimoji="1" lang="en-US" altLang="ja-JP" sz="1200" dirty="0">
                        <a:solidFill>
                          <a:schemeClr val="accent2"/>
                        </a:solidFill>
                        <a:latin typeface="Meiryo UI" panose="020B0604030504040204" pitchFamily="50" charset="-128"/>
                        <a:ea typeface="Meiryo UI" panose="020B0604030504040204" pitchFamily="50" charset="-128"/>
                      </a:endParaRPr>
                    </a:p>
                    <a:p>
                      <a:pPr marL="0" indent="0">
                        <a:spcAft>
                          <a:spcPts val="600"/>
                        </a:spcAft>
                        <a:buFont typeface="Wingdings" panose="05000000000000000000" pitchFamily="2" charset="2"/>
                        <a:buNone/>
                      </a:pPr>
                      <a:r>
                        <a:rPr kumimoji="1" lang="ja-JP" altLang="en-US" sz="1200" dirty="0">
                          <a:solidFill>
                            <a:schemeClr val="accent2"/>
                          </a:solidFill>
                          <a:latin typeface="Meiryo UI" panose="020B0604030504040204" pitchFamily="50" charset="-128"/>
                          <a:ea typeface="Meiryo UI" panose="020B0604030504040204" pitchFamily="50" charset="-128"/>
                        </a:rPr>
                        <a:t>○月上旬に回答頂ける予定</a:t>
                      </a:r>
                      <a:endParaRPr kumimoji="1" lang="en-US" altLang="ja-JP" sz="1200" dirty="0">
                        <a:solidFill>
                          <a:schemeClr val="accent2"/>
                        </a:solidFill>
                        <a:latin typeface="Meiryo UI" panose="020B0604030504040204" pitchFamily="50" charset="-128"/>
                        <a:ea typeface="Meiryo UI" panose="020B0604030504040204" pitchFamily="50" charset="-128"/>
                      </a:endParaRPr>
                    </a:p>
                    <a:p>
                      <a:pPr marL="0" indent="0">
                        <a:spcAft>
                          <a:spcPts val="600"/>
                        </a:spcAft>
                        <a:buFont typeface="Wingdings" panose="05000000000000000000" pitchFamily="2" charset="2"/>
                        <a:buNone/>
                      </a:pPr>
                      <a:r>
                        <a:rPr kumimoji="1" lang="en-US" altLang="ja-JP" sz="1200" dirty="0">
                          <a:solidFill>
                            <a:schemeClr val="accent2"/>
                          </a:solidFill>
                          <a:latin typeface="Meiryo UI" panose="020B0604030504040204" pitchFamily="50" charset="-128"/>
                          <a:ea typeface="Meiryo UI" panose="020B0604030504040204" pitchFamily="50" charset="-128"/>
                        </a:rPr>
                        <a:t>※</a:t>
                      </a:r>
                      <a:r>
                        <a:rPr kumimoji="1" lang="ja-JP" altLang="en-US" sz="1200" dirty="0">
                          <a:solidFill>
                            <a:schemeClr val="accent2"/>
                          </a:solidFill>
                          <a:latin typeface="Meiryo UI" panose="020B0604030504040204" pitchFamily="50" charset="-128"/>
                          <a:ea typeface="Meiryo UI" panose="020B0604030504040204" pitchFamily="50" charset="-128"/>
                        </a:rPr>
                        <a:t>担当部長より内諾は頂いている状況</a:t>
                      </a:r>
                      <a:endParaRPr kumimoji="1" lang="ja-JP" altLang="en-US"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extLst>
                  <a:ext uri="{0D108BD9-81ED-4DB2-BD59-A6C34878D82A}">
                    <a16:rowId xmlns:a16="http://schemas.microsoft.com/office/drawing/2014/main" val="10004"/>
                  </a:ext>
                </a:extLst>
              </a:tr>
              <a:tr h="883837">
                <a:tc>
                  <a:txBody>
                    <a:bodyPr/>
                    <a:lstStyle/>
                    <a:p>
                      <a:pPr marL="0" marR="0" indent="0" algn="l" defTabSz="914400" rtl="0" eaLnBrk="1" fontAlgn="auto" latinLnBrk="0" hangingPunct="1">
                        <a:lnSpc>
                          <a:spcPct val="100000"/>
                        </a:lnSpc>
                        <a:spcBef>
                          <a:spcPts val="0"/>
                        </a:spcBef>
                        <a:spcAft>
                          <a:spcPts val="600"/>
                        </a:spcAft>
                        <a:buClrTx/>
                        <a:buSzTx/>
                        <a:buFontTx/>
                        <a:buNone/>
                        <a:tabLst/>
                        <a:defRPr/>
                      </a:pPr>
                      <a:r>
                        <a:rPr lang="ja-JP" altLang="en-US" sz="1200" dirty="0">
                          <a:solidFill>
                            <a:schemeClr val="accent2"/>
                          </a:solidFill>
                          <a:latin typeface="Meiryo UI" panose="020B0604030504040204" pitchFamily="50" charset="-128"/>
                          <a:ea typeface="Meiryo UI" panose="020B0604030504040204" pitchFamily="50" charset="-128"/>
                        </a:rPr>
                        <a:t>○○株式会社</a:t>
                      </a:r>
                      <a:endParaRPr lang="en-US" altLang="ja-JP" sz="1200" dirty="0">
                        <a:solidFill>
                          <a:schemeClr val="accent2"/>
                        </a:solidFill>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600"/>
                        </a:spcAft>
                        <a:buClrTx/>
                        <a:buSzTx/>
                        <a:buFontTx/>
                        <a:buNone/>
                        <a:tabLst/>
                        <a:defRPr/>
                      </a:pPr>
                      <a:r>
                        <a:rPr kumimoji="1" lang="ja-JP" altLang="en-US" sz="1200" dirty="0">
                          <a:solidFill>
                            <a:schemeClr val="accent2"/>
                          </a:solidFill>
                          <a:latin typeface="Meiryo UI" panose="020B0604030504040204" pitchFamily="50" charset="-128"/>
                          <a:ea typeface="Meiryo UI" panose="020B0604030504040204" pitchFamily="50" charset="-128"/>
                        </a:rPr>
                        <a:t>（委託）</a:t>
                      </a:r>
                    </a:p>
                    <a:p>
                      <a:pPr marL="0" marR="0" indent="0" algn="l" defTabSz="914400" rtl="0" eaLnBrk="1" fontAlgn="auto" latinLnBrk="0" hangingPunct="1">
                        <a:lnSpc>
                          <a:spcPct val="100000"/>
                        </a:lnSpc>
                        <a:spcBef>
                          <a:spcPts val="0"/>
                        </a:spcBef>
                        <a:spcAft>
                          <a:spcPts val="600"/>
                        </a:spcAft>
                        <a:buClrTx/>
                        <a:buSzTx/>
                        <a:buFontTx/>
                        <a:buNone/>
                        <a:tabLst/>
                        <a:defRPr/>
                      </a:pPr>
                      <a:endParaRPr kumimoji="1" lang="ja-JP" altLang="en-US" sz="12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pPr marL="0" indent="0">
                        <a:spcAft>
                          <a:spcPts val="600"/>
                        </a:spcAft>
                        <a:buFont typeface="Wingdings" panose="05000000000000000000" pitchFamily="2" charset="2"/>
                        <a:buNone/>
                      </a:pPr>
                      <a:r>
                        <a:rPr kumimoji="1" lang="ja-JP" altLang="en-US" sz="1200" dirty="0">
                          <a:solidFill>
                            <a:schemeClr val="accent2"/>
                          </a:solidFill>
                          <a:latin typeface="Meiryo UI" panose="020B0604030504040204" pitchFamily="50" charset="-128"/>
                          <a:ea typeface="Meiryo UI" panose="020B0604030504040204" pitchFamily="50" charset="-128"/>
                        </a:rPr>
                        <a:t>センサー開発、設置</a:t>
                      </a: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pPr marL="0" indent="0">
                        <a:spcAft>
                          <a:spcPts val="600"/>
                        </a:spcAft>
                        <a:buFont typeface="Wingdings" panose="05000000000000000000" pitchFamily="2" charset="2"/>
                        <a:buNone/>
                      </a:pPr>
                      <a:r>
                        <a:rPr kumimoji="1" lang="ja-JP" altLang="en-US" sz="1200" dirty="0">
                          <a:solidFill>
                            <a:schemeClr val="accent2"/>
                          </a:solidFill>
                          <a:latin typeface="Meiryo UI" panose="020B0604030504040204" pitchFamily="50" charset="-128"/>
                          <a:ea typeface="Meiryo UI" panose="020B0604030504040204" pitchFamily="50" charset="-128"/>
                        </a:rPr>
                        <a:t>委託先候補として検討中</a:t>
                      </a:r>
                      <a:endParaRPr kumimoji="1" lang="ja-JP" altLang="en-US"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pPr marL="171450" indent="-171450">
                        <a:spcAft>
                          <a:spcPts val="600"/>
                        </a:spcAft>
                        <a:buFont typeface="Arial" panose="020B0604020202020204" pitchFamily="34" charset="0"/>
                        <a:buChar char="•"/>
                      </a:pPr>
                      <a:r>
                        <a:rPr kumimoji="1" lang="ja-JP" altLang="en-US" sz="1200" dirty="0">
                          <a:solidFill>
                            <a:schemeClr val="accent2"/>
                          </a:solidFill>
                          <a:latin typeface="Meiryo UI" panose="020B0604030504040204" pitchFamily="50" charset="-128"/>
                          <a:ea typeface="Meiryo UI" panose="020B0604030504040204" pitchFamily="50" charset="-128"/>
                        </a:rPr>
                        <a:t>過去に他補助金事業（○○）にて、共同で新規センサー開発を実施した実績があり、今回も委託先候補として検討中</a:t>
                      </a:r>
                      <a:endParaRPr kumimoji="1" lang="en-US" altLang="ja-JP" sz="1200" dirty="0">
                        <a:solidFill>
                          <a:schemeClr val="accent2"/>
                        </a:solidFill>
                        <a:latin typeface="Meiryo UI" panose="020B0604030504040204" pitchFamily="50" charset="-128"/>
                        <a:ea typeface="Meiryo UI" panose="020B0604030504040204" pitchFamily="50" charset="-128"/>
                      </a:endParaRPr>
                    </a:p>
                    <a:p>
                      <a:pPr marL="171450" indent="-171450">
                        <a:spcAft>
                          <a:spcPts val="600"/>
                        </a:spcAft>
                        <a:buFont typeface="Arial" panose="020B0604020202020204" pitchFamily="34" charset="0"/>
                        <a:buChar char="•"/>
                      </a:pPr>
                      <a:r>
                        <a:rPr kumimoji="1" lang="ja-JP" altLang="en-US" sz="1200" dirty="0">
                          <a:solidFill>
                            <a:schemeClr val="accent2"/>
                          </a:solidFill>
                          <a:latin typeface="Meiryo UI" panose="020B0604030504040204" pitchFamily="50" charset="-128"/>
                          <a:ea typeface="Meiryo UI" panose="020B0604030504040204" pitchFamily="50" charset="-128"/>
                        </a:rPr>
                        <a:t>△△株式会社が確定次第、調整開始予定</a:t>
                      </a:r>
                      <a:endParaRPr kumimoji="1" lang="ja-JP" altLang="en-US"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extLst>
                  <a:ext uri="{0D108BD9-81ED-4DB2-BD59-A6C34878D82A}">
                    <a16:rowId xmlns:a16="http://schemas.microsoft.com/office/drawing/2014/main" val="2687600448"/>
                  </a:ext>
                </a:extLst>
              </a:tr>
            </a:tbl>
          </a:graphicData>
        </a:graphic>
      </p:graphicFrame>
      <p:sp>
        <p:nvSpPr>
          <p:cNvPr id="6" name="Rectangle 3">
            <a:extLst>
              <a:ext uri="{FF2B5EF4-FFF2-40B4-BE49-F238E27FC236}">
                <a16:creationId xmlns:a16="http://schemas.microsoft.com/office/drawing/2014/main" id="{380900C8-6475-491E-8DA6-21E9E3AA18B5}"/>
              </a:ext>
            </a:extLst>
          </p:cNvPr>
          <p:cNvSpPr txBox="1">
            <a:spLocks noChangeArrowheads="1"/>
          </p:cNvSpPr>
          <p:nvPr/>
        </p:nvSpPr>
        <p:spPr bwMode="auto">
          <a:xfrm>
            <a:off x="418726" y="1285875"/>
            <a:ext cx="9064625" cy="258532"/>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marL="266700" indent="-266700" algn="l" rtl="0" eaLnBrk="0" fontAlgn="base" hangingPunct="0">
              <a:lnSpc>
                <a:spcPct val="120000"/>
              </a:lnSpc>
              <a:spcBef>
                <a:spcPct val="30000"/>
              </a:spcBef>
              <a:spcAft>
                <a:spcPct val="0"/>
              </a:spcAft>
              <a:buClr>
                <a:schemeClr val="bg2"/>
              </a:buClr>
              <a:buFont typeface="Wingdings" pitchFamily="2" charset="2"/>
              <a:buChar char="n"/>
              <a:defRPr kumimoji="1" sz="1400">
                <a:solidFill>
                  <a:srgbClr val="000000"/>
                </a:solidFill>
                <a:latin typeface="+mn-lt"/>
                <a:ea typeface="+mn-ea"/>
                <a:cs typeface="+mn-cs"/>
              </a:defRPr>
            </a:lvl1pPr>
            <a:lvl2pPr marL="539750" indent="-271463" algn="l" rtl="0" eaLnBrk="0" fontAlgn="base" hangingPunct="0">
              <a:lnSpc>
                <a:spcPct val="120000"/>
              </a:lnSpc>
              <a:spcBef>
                <a:spcPct val="30000"/>
              </a:spcBef>
              <a:spcAft>
                <a:spcPct val="0"/>
              </a:spcAft>
              <a:buClr>
                <a:schemeClr val="bg2"/>
              </a:buClr>
              <a:buFont typeface="Wingdings" pitchFamily="2" charset="2"/>
              <a:buChar char="l"/>
              <a:defRPr kumimoji="1" sz="1200">
                <a:solidFill>
                  <a:srgbClr val="000000"/>
                </a:solidFill>
                <a:latin typeface="+mn-lt"/>
                <a:ea typeface="+mn-ea"/>
              </a:defRPr>
            </a:lvl2pPr>
            <a:lvl3pPr marL="812800" indent="-271463" algn="l" rtl="0" eaLnBrk="0" fontAlgn="base" hangingPunct="0">
              <a:lnSpc>
                <a:spcPct val="120000"/>
              </a:lnSpc>
              <a:spcBef>
                <a:spcPct val="30000"/>
              </a:spcBef>
              <a:spcAft>
                <a:spcPct val="0"/>
              </a:spcAft>
              <a:buClr>
                <a:schemeClr val="bg2"/>
              </a:buClr>
              <a:buFont typeface="ＭＳ Ｐゴシック" charset="-128"/>
              <a:buChar char="–"/>
              <a:defRPr sz="1200">
                <a:solidFill>
                  <a:srgbClr val="000000"/>
                </a:solidFill>
                <a:latin typeface="+mn-lt"/>
                <a:ea typeface="+mn-ea"/>
              </a:defRPr>
            </a:lvl3pPr>
            <a:lvl4pPr marL="1079500" indent="-265113" algn="l" rtl="0" eaLnBrk="0" fontAlgn="base" hangingPunct="0">
              <a:lnSpc>
                <a:spcPct val="120000"/>
              </a:lnSpc>
              <a:spcBef>
                <a:spcPct val="30000"/>
              </a:spcBef>
              <a:spcAft>
                <a:spcPct val="0"/>
              </a:spcAft>
              <a:buClr>
                <a:schemeClr val="bg2"/>
              </a:buClr>
              <a:buFont typeface="ＭＳ Ｐゴシック" charset="-128"/>
              <a:buChar char="–"/>
              <a:defRPr kumimoji="1" sz="1200">
                <a:solidFill>
                  <a:srgbClr val="000000"/>
                </a:solidFill>
                <a:latin typeface="+mn-lt"/>
                <a:ea typeface="+mn-ea"/>
              </a:defRPr>
            </a:lvl4pPr>
            <a:lvl5pPr marL="1968500" indent="-268288" algn="just" defTabSz="990600" rtl="0" eaLnBrk="0" fontAlgn="base" hangingPunct="0">
              <a:lnSpc>
                <a:spcPct val="120000"/>
              </a:lnSpc>
              <a:spcBef>
                <a:spcPct val="30000"/>
              </a:spcBef>
              <a:spcAft>
                <a:spcPct val="0"/>
              </a:spcAft>
              <a:buClr>
                <a:schemeClr val="bg2"/>
              </a:buClr>
              <a:buFont typeface="ＭＳ Ｐ明朝" charset="-128"/>
              <a:buChar char="–"/>
              <a:defRPr kumimoji="1" sz="1200">
                <a:solidFill>
                  <a:schemeClr val="tx1"/>
                </a:solidFill>
                <a:latin typeface="+mn-lt"/>
                <a:ea typeface="+mn-ea"/>
              </a:defRPr>
            </a:lvl5pPr>
            <a:lvl6pPr marL="2425700" indent="-268288" algn="just" defTabSz="990600" rtl="0" fontAlgn="base">
              <a:lnSpc>
                <a:spcPct val="120000"/>
              </a:lnSpc>
              <a:spcBef>
                <a:spcPct val="30000"/>
              </a:spcBef>
              <a:spcAft>
                <a:spcPct val="0"/>
              </a:spcAft>
              <a:buClr>
                <a:schemeClr val="bg2"/>
              </a:buClr>
              <a:buFont typeface="ＭＳ Ｐ明朝" charset="-128"/>
              <a:buChar char="–"/>
              <a:defRPr kumimoji="1" sz="1200">
                <a:solidFill>
                  <a:schemeClr val="tx1"/>
                </a:solidFill>
                <a:latin typeface="+mn-lt"/>
                <a:ea typeface="+mn-ea"/>
              </a:defRPr>
            </a:lvl6pPr>
            <a:lvl7pPr marL="2882900" indent="-268288" algn="just" defTabSz="990600" rtl="0" fontAlgn="base">
              <a:lnSpc>
                <a:spcPct val="120000"/>
              </a:lnSpc>
              <a:spcBef>
                <a:spcPct val="30000"/>
              </a:spcBef>
              <a:spcAft>
                <a:spcPct val="0"/>
              </a:spcAft>
              <a:buClr>
                <a:schemeClr val="bg2"/>
              </a:buClr>
              <a:buFont typeface="ＭＳ Ｐ明朝" charset="-128"/>
              <a:buChar char="–"/>
              <a:defRPr kumimoji="1" sz="1200">
                <a:solidFill>
                  <a:schemeClr val="tx1"/>
                </a:solidFill>
                <a:latin typeface="+mn-lt"/>
                <a:ea typeface="+mn-ea"/>
              </a:defRPr>
            </a:lvl7pPr>
            <a:lvl8pPr marL="3340100" indent="-268288" algn="just" defTabSz="990600" rtl="0" fontAlgn="base">
              <a:lnSpc>
                <a:spcPct val="120000"/>
              </a:lnSpc>
              <a:spcBef>
                <a:spcPct val="30000"/>
              </a:spcBef>
              <a:spcAft>
                <a:spcPct val="0"/>
              </a:spcAft>
              <a:buClr>
                <a:schemeClr val="bg2"/>
              </a:buClr>
              <a:buFont typeface="ＭＳ Ｐ明朝" charset="-128"/>
              <a:buChar char="–"/>
              <a:defRPr kumimoji="1" sz="1200">
                <a:solidFill>
                  <a:schemeClr val="tx1"/>
                </a:solidFill>
                <a:latin typeface="+mn-lt"/>
                <a:ea typeface="+mn-ea"/>
              </a:defRPr>
            </a:lvl8pPr>
            <a:lvl9pPr marL="3797300" indent="-268288" algn="just" defTabSz="990600" rtl="0" fontAlgn="base">
              <a:lnSpc>
                <a:spcPct val="120000"/>
              </a:lnSpc>
              <a:spcBef>
                <a:spcPct val="30000"/>
              </a:spcBef>
              <a:spcAft>
                <a:spcPct val="0"/>
              </a:spcAft>
              <a:buClr>
                <a:schemeClr val="bg2"/>
              </a:buClr>
              <a:buFont typeface="ＭＳ Ｐ明朝" charset="-128"/>
              <a:buChar char="–"/>
              <a:defRPr kumimoji="1" sz="1200">
                <a:solidFill>
                  <a:schemeClr val="tx1"/>
                </a:solidFill>
                <a:latin typeface="+mn-lt"/>
                <a:ea typeface="+mn-ea"/>
              </a:defRPr>
            </a:lvl9pPr>
          </a:lstStyle>
          <a:p>
            <a:pPr marL="211138" indent="-211138" eaLnBrk="1" hangingPunct="1">
              <a:buClr>
                <a:srgbClr val="5A5A5A"/>
              </a:buClr>
              <a:buSzPct val="100000"/>
              <a:buFont typeface="Wingdings"/>
              <a:buChar char="n"/>
            </a:pPr>
            <a:r>
              <a:rPr lang="ja-JP" altLang="en-US" kern="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実施体制の各企業とのコンタクト状況については下記の通り。</a:t>
            </a:r>
          </a:p>
        </p:txBody>
      </p:sp>
      <p:sp>
        <p:nvSpPr>
          <p:cNvPr id="9" name="正方形/長方形 8"/>
          <p:cNvSpPr/>
          <p:nvPr/>
        </p:nvSpPr>
        <p:spPr bwMode="auto">
          <a:xfrm>
            <a:off x="8331199" y="101601"/>
            <a:ext cx="1152525" cy="398364"/>
          </a:xfrm>
          <a:prstGeom prst="rect">
            <a:avLst/>
          </a:prstGeom>
          <a:solidFill>
            <a:srgbClr val="C6D2DE"/>
          </a:solidFill>
          <a:ln w="12700" cap="flat" cmpd="sng" algn="ctr">
            <a:solidFill>
              <a:srgbClr val="C6D2DE"/>
            </a:solidFill>
            <a:prstDash val="solid"/>
            <a:round/>
            <a:headEnd type="none" w="med" len="med"/>
            <a:tailEnd type="none" w="med" len="med"/>
          </a:ln>
          <a:effectLst/>
        </p:spPr>
        <p:txBody>
          <a:bodyPr vert="horz" wrap="none" lIns="18000" tIns="18000" rIns="18000" bIns="18000" numCol="1" rtlCol="0" anchor="ctr" anchorCtr="0" compatLnSpc="1">
            <a:prstTxWarp prst="textNoShape">
              <a:avLst/>
            </a:prstTxWarp>
          </a:bodyPr>
          <a:lstStyle/>
          <a:p>
            <a:pPr marL="0" marR="0" indent="0" algn="ctr" defTabSz="914400" rtl="0" eaLnBrk="1" fontAlgn="base" latinLnBrk="0" hangingPunct="1">
              <a:lnSpc>
                <a:spcPct val="120000"/>
              </a:lnSpc>
              <a:spcBef>
                <a:spcPct val="50000"/>
              </a:spcBef>
              <a:spcAft>
                <a:spcPct val="0"/>
              </a:spcAft>
              <a:buClr>
                <a:schemeClr val="bg2"/>
              </a:buClr>
              <a:buSzTx/>
              <a:buFont typeface="Wingdings" pitchFamily="2" charset="2"/>
              <a:buNone/>
              <a:tabLst/>
            </a:pPr>
            <a:r>
              <a:rPr lang="en-US" altLang="ja-JP" sz="1100" dirty="0">
                <a:solidFill>
                  <a:schemeClr val="tx1"/>
                </a:solidFill>
                <a:latin typeface="Meiryo UI" panose="020B0604030504040204" pitchFamily="50" charset="-128"/>
                <a:ea typeface="Meiryo UI" panose="020B0604030504040204" pitchFamily="50" charset="-128"/>
                <a:sym typeface="Meiryo UI" panose="020B0604030504040204" pitchFamily="50" charset="-128"/>
              </a:rPr>
              <a:t>1~2</a:t>
            </a:r>
            <a:r>
              <a:rPr lang="ja-JP" altLang="en-US" sz="1100" dirty="0">
                <a:solidFill>
                  <a:schemeClr val="tx1"/>
                </a:solidFill>
                <a:latin typeface="Meiryo UI" panose="020B0604030504040204" pitchFamily="50" charset="-128"/>
                <a:ea typeface="Meiryo UI" panose="020B0604030504040204" pitchFamily="50" charset="-128"/>
                <a:sym typeface="Meiryo UI" panose="020B0604030504040204" pitchFamily="50" charset="-128"/>
              </a:rPr>
              <a:t>ページ程度</a:t>
            </a:r>
            <a:endParaRPr kumimoji="1" lang="en-US" altLang="ja-JP" sz="11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sym typeface="Meiryo UI" panose="020B0604030504040204" pitchFamily="50" charset="-128"/>
            </a:endParaRPr>
          </a:p>
        </p:txBody>
      </p:sp>
      <p:sp>
        <p:nvSpPr>
          <p:cNvPr id="10" name="四角形吹き出し 9"/>
          <p:cNvSpPr/>
          <p:nvPr/>
        </p:nvSpPr>
        <p:spPr bwMode="auto">
          <a:xfrm>
            <a:off x="1386445" y="5724005"/>
            <a:ext cx="4288214" cy="454026"/>
          </a:xfrm>
          <a:prstGeom prst="wedgeRectCallout">
            <a:avLst>
              <a:gd name="adj1" fmla="val -44022"/>
              <a:gd name="adj2" fmla="val -133815"/>
            </a:avLst>
          </a:prstGeom>
          <a:solidFill>
            <a:schemeClr val="bg1"/>
          </a:solidFill>
          <a:ln w="12700" cap="flat" cmpd="sng" algn="ctr">
            <a:solidFill>
              <a:srgbClr val="FF0000"/>
            </a:solidFill>
            <a:prstDash val="solid"/>
            <a:round/>
            <a:headEnd type="none" w="med" len="med"/>
            <a:tailEnd type="none" w="med" len="med"/>
          </a:ln>
          <a:effectLst/>
        </p:spPr>
        <p:txBody>
          <a:bodyPr vert="horz" wrap="none" lIns="18000" tIns="18000" rIns="18000" bIns="18000" numCol="1" rtlCol="0" anchor="ctr" anchorCtr="0" compatLnSpc="1">
            <a:prstTxWarp prst="textNoShape">
              <a:avLst/>
            </a:prstTxWarp>
          </a:bodyPr>
          <a:lstStyle/>
          <a:p>
            <a:pPr marL="0" marR="0" indent="0" algn="ctr" defTabSz="914400" rtl="0" eaLnBrk="1" fontAlgn="base" latinLnBrk="0" hangingPunct="1">
              <a:lnSpc>
                <a:spcPct val="120000"/>
              </a:lnSpc>
              <a:spcBef>
                <a:spcPct val="50000"/>
              </a:spcBef>
              <a:spcAft>
                <a:spcPct val="0"/>
              </a:spcAft>
              <a:buClr>
                <a:schemeClr val="bg2"/>
              </a:buClr>
              <a:buSzTx/>
              <a:buFont typeface="Wingdings" pitchFamily="2" charset="2"/>
              <a:buNone/>
              <a:tabLst/>
            </a:pPr>
            <a:r>
              <a:rPr lang="ja-JP" altLang="en-US" dirty="0">
                <a:solidFill>
                  <a:srgbClr val="FF0000"/>
                </a:solidFill>
                <a:latin typeface="Meiryo UI" panose="020B0604030504040204" pitchFamily="50" charset="-128"/>
                <a:ea typeface="Meiryo UI" panose="020B0604030504040204" pitchFamily="50" charset="-128"/>
              </a:rPr>
              <a:t>企業リストは委託先体制と一致させてください。</a:t>
            </a:r>
            <a:endParaRPr lang="en-US" altLang="ja-JP" dirty="0">
              <a:solidFill>
                <a:srgbClr val="FF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26304568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PRESENTATIONDONOTDELETE" val="&lt;?xml version=&quot;1.0&quot; encoding=&quot;UTF-16&quot; standalone=&quot;yes&quot;?&gt;&lt;root reqver=&quot;25060&quot;&gt;&lt;version val=&quot;28302&quot;/&gt;&lt;CPresentation id=&quot;1&quot;&gt;&lt;m_precDefaultNumber&gt;&lt;m_yearfmt&gt;&lt;begin val=&quot;0&quot;/&gt;&lt;end val=&quot;4&quot;/&gt;&lt;/m_yearfmt&gt;&lt;/m_precDefaultNumber&gt;&lt;m_precDefaultPercent&gt;&lt;m_yearfmt&gt;&lt;begin val=&quot;0&quot;/&gt;&lt;end val=&quot;4&quot;/&gt;&lt;/m_yearfmt&gt;&lt;/m_precDefaultPercent&gt;&lt;m_precDefaultDate&gt;&lt;m_bNumberIsYear val=&quot;0&quot;/&gt;&lt;m_strFormatTime&gt;%Y/%m/%d&lt;/m_strFormatTime&gt;&lt;m_yearfmt&gt;&lt;begin val=&quot;0&quot;/&gt;&lt;end val=&quot;0&quot;/&gt;&lt;/m_yearfmt&gt;&lt;/m_precDefaultDate&gt;&lt;m_precDefaultYear&gt;&lt;m_bNumberIsYear val=&quot;0&quot;/&gt;&lt;m_strFormatTime&gt;%Y&lt;/m_strFormatTime&gt;&lt;m_yearfmt&gt;&lt;begin val=&quot;0&quot;/&gt;&lt;end val=&quot;0&quot;/&gt;&lt;/m_yearfmt&gt;&lt;/m_precDefaultYear&gt;&lt;m_precDefaultQuarter&gt;&lt;m_bNumberIsYear val=&quot;0&quot;/&gt;&lt;m_strFormatTime&gt;Q%5&lt;/m_strFormatTime&gt;&lt;m_yearfmt&gt;&lt;begin val=&quot;0&quot;/&gt;&lt;end val=&quot;4&quot;/&gt;&lt;/m_yearfmt&gt;&lt;/m_precDefaultQuarter&gt;&lt;m_precDefaultMonth&gt;&lt;m_bNumberIsYear val=&quot;0&quot;/&gt;&lt;m_strFormatTime&gt;%1&lt;/m_strFormatTime&gt;&lt;m_yearfmt&gt;&lt;begin val=&quot;0&quot;/&gt;&lt;end val=&quot;4&quot;/&gt;&lt;/m_yearfmt&gt;&lt;/m_precDefaultMonth&gt;&lt;m_precDefaultWeek&gt;&lt;m_bNumberIsYear val=&quot;0&quot;/&gt;&lt;m_strFormatTime&gt;%d.&lt;/m_strFormatTime&gt;&lt;m_yearfmt&gt;&lt;begin val=&quot;0&quot;/&gt;&lt;end val=&quot;4&quot;/&gt;&lt;/m_yearfmt&gt;&lt;/m_precDefaultWeek&gt;&lt;m_precDefaultDay&gt;&lt;m_bNumberIsYear val=&quot;0&quot;/&gt;&lt;m_strFormatTime&gt;%#d&lt;/m_strFormatTime&gt;&lt;m_yearfmt&gt;&lt;begin val=&quot;0&quot;/&gt;&lt;end val=&quot;4&quot;/&gt;&lt;/m_yearfmt&gt;&lt;/m_precDefaultDay&gt;&lt;m_mruColor&gt;&lt;m_vecMRU length=&quot;0&quot;/&gt;&lt;/m_mruColor&gt;&lt;m_eweekdayFirstOfWeek val=&quot;1&quot;/&gt;&lt;m_eweekdayFirstOfWorkweek val=&quot;2&quot;/&gt;&lt;m_eweekdayFirstOfWeekend val=&quot;7&quot;/&gt;&lt;/CPresentation&gt;&lt;/root&gt;"/>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njOpnn94wDz5Hr60vtizBw"/>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njOpnn94wDz5Hr60vtizBw"/>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ltDkxsgmkK_7SnIueQuwRQ"/>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dMCysW90f0LcQY1W9sDm5g"/>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935MEpPE2HdlCQ7XvvXptg"/>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2ScED07SqaYmta7pfZEkIA"/>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q61ZybgAlUfhsldIZB3dzw"/>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1_新しいﾌﾟﾚｾﾞﾝﾃｰｼｮﾝ">
  <a:themeElements>
    <a:clrScheme name="1_新しいﾌﾟﾚｾﾞﾝﾃｰｼｮﾝ 10">
      <a:dk1>
        <a:srgbClr val="000000"/>
      </a:dk1>
      <a:lt1>
        <a:srgbClr val="FFFFFF"/>
      </a:lt1>
      <a:dk2>
        <a:srgbClr val="000000"/>
      </a:dk2>
      <a:lt2>
        <a:srgbClr val="5A5A5A"/>
      </a:lt2>
      <a:accent1>
        <a:srgbClr val="A2BBDC"/>
      </a:accent1>
      <a:accent2>
        <a:srgbClr val="3D6AA7"/>
      </a:accent2>
      <a:accent3>
        <a:srgbClr val="FFFFFF"/>
      </a:accent3>
      <a:accent4>
        <a:srgbClr val="000000"/>
      </a:accent4>
      <a:accent5>
        <a:srgbClr val="CEDAEB"/>
      </a:accent5>
      <a:accent6>
        <a:srgbClr val="365F97"/>
      </a:accent6>
      <a:hlink>
        <a:srgbClr val="F1DB9D"/>
      </a:hlink>
      <a:folHlink>
        <a:srgbClr val="DADADA"/>
      </a:folHlink>
    </a:clrScheme>
    <a:fontScheme name="1_新しいﾌﾟﾚｾﾞﾝﾃｰｼｮﾝ">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FFC000"/>
        </a:solidFill>
        <a:ln w="12700" cap="flat" cmpd="sng" algn="ctr">
          <a:noFill/>
          <a:prstDash val="solid"/>
          <a:round/>
          <a:headEnd type="none" w="med" len="med"/>
          <a:tailEnd type="none" w="med" len="med"/>
        </a:ln>
        <a:effectLst/>
      </a:spPr>
      <a:bodyPr vert="horz" wrap="square" lIns="18000" tIns="18000" rIns="18000" bIns="18000" numCol="1" rtlCol="0" anchor="ctr" anchorCtr="0" compatLnSpc="1">
        <a:prstTxWarp prst="textNoShape">
          <a:avLst/>
        </a:prstTxWarp>
        <a:noAutofit/>
      </a:bodyPr>
      <a:lstStyle>
        <a:defPPr marL="0" marR="0" indent="0" algn="ctr" defTabSz="914400" rtl="0" eaLnBrk="1" fontAlgn="base" latinLnBrk="0" hangingPunct="1">
          <a:lnSpc>
            <a:spcPct val="120000"/>
          </a:lnSpc>
          <a:spcBef>
            <a:spcPct val="50000"/>
          </a:spcBef>
          <a:spcAft>
            <a:spcPct val="0"/>
          </a:spcAft>
          <a:buClr>
            <a:schemeClr val="bg2"/>
          </a:buClr>
          <a:buSzTx/>
          <a:buFont typeface="Wingdings" pitchFamily="2" charset="2"/>
          <a:buNone/>
          <a:tabLst/>
          <a:defRPr sz="1200" dirty="0" smtClean="0"/>
        </a:defPPr>
      </a:lstStyle>
    </a:spDef>
    <a:lnDef>
      <a:spPr bwMode="auto">
        <a:xfrm>
          <a:off x="0" y="0"/>
          <a:ext cx="1" cy="1"/>
        </a:xfrm>
        <a:custGeom>
          <a:avLst/>
          <a:gdLst/>
          <a:ahLst/>
          <a:cxnLst/>
          <a:rect l="0" t="0" r="0" b="0"/>
          <a:pathLst/>
        </a:custGeom>
        <a:solidFill>
          <a:schemeClr val="accent1"/>
        </a:solidFill>
        <a:ln w="12700" cap="flat" cmpd="sng" algn="ctr">
          <a:solidFill>
            <a:schemeClr val="bg2"/>
          </a:solidFill>
          <a:prstDash val="solid"/>
          <a:round/>
          <a:headEnd type="none" w="med" len="med"/>
          <a:tailEnd type="none" w="med" len="med"/>
        </a:ln>
        <a:effectLst/>
      </a:spPr>
      <a:bodyPr vert="horz" wrap="none" lIns="18000" tIns="18000" rIns="18000" bIns="18000" numCol="1" anchor="ctr" anchorCtr="0" compatLnSpc="1">
        <a:prstTxWarp prst="textNoShape">
          <a:avLst/>
        </a:prstTxWarp>
      </a:bodyPr>
      <a:lstStyle>
        <a:defPPr marL="0" marR="0" indent="0" algn="ctr" defTabSz="914400" rtl="0" eaLnBrk="1" fontAlgn="base" latinLnBrk="0" hangingPunct="1">
          <a:lnSpc>
            <a:spcPct val="120000"/>
          </a:lnSpc>
          <a:spcBef>
            <a:spcPct val="50000"/>
          </a:spcBef>
          <a:spcAft>
            <a:spcPct val="0"/>
          </a:spcAft>
          <a:buClr>
            <a:schemeClr val="bg2"/>
          </a:buClr>
          <a:buSzTx/>
          <a:buFont typeface="Wingdings" pitchFamily="2" charset="2"/>
          <a:buNone/>
          <a:tabLst/>
          <a:defRPr kumimoji="1" lang="ja-JP" altLang="en-US" sz="1000" b="0" i="0" u="none" strike="noStrike" cap="none" normalizeH="0" baseline="0" smtClean="0">
            <a:ln>
              <a:noFill/>
            </a:ln>
            <a:solidFill>
              <a:srgbClr val="000000"/>
            </a:solidFill>
            <a:effectLst/>
            <a:latin typeface="Arial" charset="0"/>
            <a:ea typeface="ＭＳ Ｐゴシック" charset="-128"/>
          </a:defRPr>
        </a:defPPr>
      </a:lstStyle>
    </a:lnDef>
  </a:objectDefaults>
  <a:extraClrSchemeLst>
    <a:extraClrScheme>
      <a:clrScheme name="1_新しいﾌﾟﾚｾﾞﾝﾃｰｼｮﾝ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1_新しいﾌﾟﾚｾﾞﾝﾃｰｼｮﾝ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1_新しいﾌﾟﾚｾﾞﾝﾃｰｼｮﾝ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1_新しいﾌﾟﾚｾﾞﾝﾃｰｼｮﾝ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1_新しいﾌﾟﾚｾﾞﾝﾃｰｼｮﾝ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1_新しいﾌﾟﾚｾﾞﾝﾃｰｼｮﾝ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1_新しいﾌﾟﾚｾﾞﾝﾃｰｼｮﾝ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1_新しいﾌﾟﾚｾﾞﾝﾃｰｼｮﾝ 8">
        <a:dk1>
          <a:srgbClr val="000000"/>
        </a:dk1>
        <a:lt1>
          <a:srgbClr val="FFFFFF"/>
        </a:lt1>
        <a:dk2>
          <a:srgbClr val="000000"/>
        </a:dk2>
        <a:lt2>
          <a:srgbClr val="5A5A5A"/>
        </a:lt2>
        <a:accent1>
          <a:srgbClr val="CCDAEC"/>
        </a:accent1>
        <a:accent2>
          <a:srgbClr val="F1DB9D"/>
        </a:accent2>
        <a:accent3>
          <a:srgbClr val="FFFFFF"/>
        </a:accent3>
        <a:accent4>
          <a:srgbClr val="000000"/>
        </a:accent4>
        <a:accent5>
          <a:srgbClr val="E2EAF4"/>
        </a:accent5>
        <a:accent6>
          <a:srgbClr val="DAC68E"/>
        </a:accent6>
        <a:hlink>
          <a:srgbClr val="DADADA"/>
        </a:hlink>
        <a:folHlink>
          <a:srgbClr val="3D6AA7"/>
        </a:folHlink>
      </a:clrScheme>
      <a:clrMap bg1="lt1" tx1="dk1" bg2="lt2" tx2="dk2" accent1="accent1" accent2="accent2" accent3="accent3" accent4="accent4" accent5="accent5" accent6="accent6" hlink="hlink" folHlink="folHlink"/>
    </a:extraClrScheme>
    <a:extraClrScheme>
      <a:clrScheme name="1_新しいﾌﾟﾚｾﾞﾝﾃｰｼｮﾝ 9">
        <a:dk1>
          <a:srgbClr val="000000"/>
        </a:dk1>
        <a:lt1>
          <a:srgbClr val="FFFFFF"/>
        </a:lt1>
        <a:dk2>
          <a:srgbClr val="000000"/>
        </a:dk2>
        <a:lt2>
          <a:srgbClr val="5A5A5A"/>
        </a:lt2>
        <a:accent1>
          <a:srgbClr val="CCDAEC"/>
        </a:accent1>
        <a:accent2>
          <a:srgbClr val="3D6AA7"/>
        </a:accent2>
        <a:accent3>
          <a:srgbClr val="FFFFFF"/>
        </a:accent3>
        <a:accent4>
          <a:srgbClr val="000000"/>
        </a:accent4>
        <a:accent5>
          <a:srgbClr val="E2EAF4"/>
        </a:accent5>
        <a:accent6>
          <a:srgbClr val="365F97"/>
        </a:accent6>
        <a:hlink>
          <a:srgbClr val="F1DB9D"/>
        </a:hlink>
        <a:folHlink>
          <a:srgbClr val="DADADA"/>
        </a:folHlink>
      </a:clrScheme>
      <a:clrMap bg1="lt1" tx1="dk1" bg2="lt2" tx2="dk2" accent1="accent1" accent2="accent2" accent3="accent3" accent4="accent4" accent5="accent5" accent6="accent6" hlink="hlink" folHlink="folHlink"/>
    </a:extraClrScheme>
    <a:extraClrScheme>
      <a:clrScheme name="1_新しいﾌﾟﾚｾﾞﾝﾃｰｼｮﾝ 10">
        <a:dk1>
          <a:srgbClr val="000000"/>
        </a:dk1>
        <a:lt1>
          <a:srgbClr val="FFFFFF"/>
        </a:lt1>
        <a:dk2>
          <a:srgbClr val="000000"/>
        </a:dk2>
        <a:lt2>
          <a:srgbClr val="5A5A5A"/>
        </a:lt2>
        <a:accent1>
          <a:srgbClr val="A2BBDC"/>
        </a:accent1>
        <a:accent2>
          <a:srgbClr val="3D6AA7"/>
        </a:accent2>
        <a:accent3>
          <a:srgbClr val="FFFFFF"/>
        </a:accent3>
        <a:accent4>
          <a:srgbClr val="000000"/>
        </a:accent4>
        <a:accent5>
          <a:srgbClr val="CEDAEB"/>
        </a:accent5>
        <a:accent6>
          <a:srgbClr val="365F97"/>
        </a:accent6>
        <a:hlink>
          <a:srgbClr val="F1DB9D"/>
        </a:hlink>
        <a:folHlink>
          <a:srgbClr val="DADAD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43</TotalTime>
  <Words>3877</Words>
  <Application>Microsoft Office PowerPoint</Application>
  <PresentationFormat>A4 210 x 297 mm</PresentationFormat>
  <Paragraphs>441</Paragraphs>
  <Slides>19</Slides>
  <Notes>18</Notes>
  <HiddenSlides>0</HiddenSlides>
  <MMClips>0</MMClips>
  <ScaleCrop>false</ScaleCrop>
  <HeadingPairs>
    <vt:vector size="8" baseType="variant">
      <vt:variant>
        <vt:lpstr>使用されているフォント</vt:lpstr>
      </vt:variant>
      <vt:variant>
        <vt:i4>7</vt:i4>
      </vt:variant>
      <vt:variant>
        <vt:lpstr>テーマ</vt:lpstr>
      </vt:variant>
      <vt:variant>
        <vt:i4>1</vt:i4>
      </vt:variant>
      <vt:variant>
        <vt:lpstr>埋め込まれた OLE サーバー</vt:lpstr>
      </vt:variant>
      <vt:variant>
        <vt:i4>1</vt:i4>
      </vt:variant>
      <vt:variant>
        <vt:lpstr>スライド タイトル</vt:lpstr>
      </vt:variant>
      <vt:variant>
        <vt:i4>19</vt:i4>
      </vt:variant>
    </vt:vector>
  </HeadingPairs>
  <TitlesOfParts>
    <vt:vector size="28" baseType="lpstr">
      <vt:lpstr>Meiryo UI</vt:lpstr>
      <vt:lpstr>ＭＳ Ｐゴシック</vt:lpstr>
      <vt:lpstr>ＭＳ Ｐ明朝</vt:lpstr>
      <vt:lpstr>Yu Gothic UI Semilight</vt:lpstr>
      <vt:lpstr>Arial</vt:lpstr>
      <vt:lpstr>Times New Roman</vt:lpstr>
      <vt:lpstr>Wingdings</vt:lpstr>
      <vt:lpstr>1_新しいﾌﾟﾚｾﾞﾝﾃｰｼｮﾝ</vt:lpstr>
      <vt:lpstr>think-cell スライド</vt:lpstr>
      <vt:lpstr>令和7年度 スマート保安実証支援事業費補助金（技術実証支援）　  補助事業概要説明書</vt:lpstr>
      <vt:lpstr>１．実証技術・システムの全体像</vt:lpstr>
      <vt:lpstr>１－1．事業目的・ニーズ</vt:lpstr>
      <vt:lpstr>１－2．概要とその位置づけ</vt:lpstr>
      <vt:lpstr>１－3．期待される効果</vt:lpstr>
      <vt:lpstr>１－3．期待される効果（規制の見直しに関する検討方針）</vt:lpstr>
      <vt:lpstr>２．実施事業の概要</vt:lpstr>
      <vt:lpstr>２－1．実証事業の体制（単独申請の場合）（１／２）</vt:lpstr>
      <vt:lpstr>２－1．実証事業の体制（単独申請の場合）（２／２）</vt:lpstr>
      <vt:lpstr>２－2、3．実証事業の体制（コンソーシアム申請、共同申請の場合） （１／２）</vt:lpstr>
      <vt:lpstr>２－2、3．実証事業の体制（コンソーシアム申請、共同申請の場合） （２／２）</vt:lpstr>
      <vt:lpstr>２－4．実証事業のスケジュール</vt:lpstr>
      <vt:lpstr>２－5．実証における実施項目および評価項目・検証方法</vt:lpstr>
      <vt:lpstr>２－5．実証における実施項目および評価項目・検証方法</vt:lpstr>
      <vt:lpstr>３．実証事業完了後の事業展開</vt:lpstr>
      <vt:lpstr>３－１．実証事業完了後の取組方針</vt:lpstr>
      <vt:lpstr>３－２．実証事業完了後のスケジュール</vt:lpstr>
      <vt:lpstr>３－３．産業保安高度化に向けた会社方針・計画・取組</vt:lpstr>
      <vt:lpstr>事業概要まとめ</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木村 珠唯</cp:lastModifiedBy>
  <cp:revision>7</cp:revision>
  <dcterms:created xsi:type="dcterms:W3CDTF">2019-04-04T07:02:18Z</dcterms:created>
  <dcterms:modified xsi:type="dcterms:W3CDTF">2025-06-18T08:37:32Z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ies>
</file>